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1264"/>
    <a:srgbClr val="333F48"/>
    <a:srgbClr val="FF0000"/>
    <a:srgbClr val="A61EA0"/>
    <a:srgbClr val="861881"/>
    <a:srgbClr val="F2F2F2"/>
    <a:srgbClr val="495A67"/>
    <a:srgbClr val="FAFAEA"/>
    <a:srgbClr val="FFFF00"/>
    <a:srgbClr val="007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61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73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933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44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667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4" y="683042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speed of Dwight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7348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Dwight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running up and down in front of a motion sensor.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The motion sensor is used to draw</a:t>
            </a:r>
            <a:r>
              <a:rPr lang="en-US" dirty="0" smtClean="0"/>
              <a:t> a graph of </a:t>
            </a:r>
            <a:r>
              <a:rPr lang="en-US" dirty="0" smtClean="0"/>
              <a:t>his </a:t>
            </a:r>
            <a:r>
              <a:rPr lang="en-US" dirty="0" smtClean="0"/>
              <a:t>movement.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67726" y="2313882"/>
            <a:ext cx="3375037" cy="2950682"/>
            <a:chOff x="445383" y="2297697"/>
            <a:chExt cx="3375037" cy="2950682"/>
          </a:xfrm>
        </p:grpSpPr>
        <p:grpSp>
          <p:nvGrpSpPr>
            <p:cNvPr id="17" name="Group 16"/>
            <p:cNvGrpSpPr/>
            <p:nvPr/>
          </p:nvGrpSpPr>
          <p:grpSpPr>
            <a:xfrm>
              <a:off x="445383" y="2297697"/>
              <a:ext cx="3375037" cy="2950682"/>
              <a:chOff x="457200" y="2281512"/>
              <a:chExt cx="3375037" cy="2950682"/>
            </a:xfrm>
          </p:grpSpPr>
          <p:grpSp>
            <p:nvGrpSpPr>
              <p:cNvPr id="125" name="Group 124"/>
              <p:cNvGrpSpPr/>
              <p:nvPr/>
            </p:nvGrpSpPr>
            <p:grpSpPr>
              <a:xfrm>
                <a:off x="457200" y="2281512"/>
                <a:ext cx="3375037" cy="2950682"/>
                <a:chOff x="412803" y="2292930"/>
                <a:chExt cx="3375037" cy="2950682"/>
              </a:xfrm>
            </p:grpSpPr>
            <p:grpSp>
              <p:nvGrpSpPr>
                <p:cNvPr id="119" name="Group 118"/>
                <p:cNvGrpSpPr/>
                <p:nvPr/>
              </p:nvGrpSpPr>
              <p:grpSpPr>
                <a:xfrm>
                  <a:off x="1319976" y="2292930"/>
                  <a:ext cx="1291512" cy="2689654"/>
                  <a:chOff x="1521187" y="2213916"/>
                  <a:chExt cx="1291512" cy="2689654"/>
                </a:xfrm>
              </p:grpSpPr>
              <p:sp>
                <p:nvSpPr>
                  <p:cNvPr id="104" name="Freeform 103"/>
                  <p:cNvSpPr/>
                  <p:nvPr/>
                </p:nvSpPr>
                <p:spPr>
                  <a:xfrm rot="683359">
                    <a:off x="1521187" y="3639076"/>
                    <a:ext cx="582906" cy="947909"/>
                  </a:xfrm>
                  <a:custGeom>
                    <a:avLst/>
                    <a:gdLst>
                      <a:gd name="connsiteX0" fmla="*/ 0 w 1147313"/>
                      <a:gd name="connsiteY0" fmla="*/ 1078302 h 1078302"/>
                      <a:gd name="connsiteX1" fmla="*/ 155275 w 1147313"/>
                      <a:gd name="connsiteY1" fmla="*/ 715992 h 1078302"/>
                      <a:gd name="connsiteX2" fmla="*/ 802256 w 1147313"/>
                      <a:gd name="connsiteY2" fmla="*/ 595223 h 1078302"/>
                      <a:gd name="connsiteX3" fmla="*/ 1147313 w 1147313"/>
                      <a:gd name="connsiteY3" fmla="*/ 0 h 1078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47313" h="1078302">
                        <a:moveTo>
                          <a:pt x="0" y="1078302"/>
                        </a:moveTo>
                        <a:lnTo>
                          <a:pt x="155275" y="715992"/>
                        </a:lnTo>
                        <a:lnTo>
                          <a:pt x="802256" y="595223"/>
                        </a:lnTo>
                        <a:lnTo>
                          <a:pt x="1147313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" name="Freeform 104"/>
                  <p:cNvSpPr/>
                  <p:nvPr/>
                </p:nvSpPr>
                <p:spPr>
                  <a:xfrm rot="21373047">
                    <a:off x="2249345" y="3669992"/>
                    <a:ext cx="484513" cy="1233578"/>
                  </a:xfrm>
                  <a:custGeom>
                    <a:avLst/>
                    <a:gdLst>
                      <a:gd name="connsiteX0" fmla="*/ 0 w 603849"/>
                      <a:gd name="connsiteY0" fmla="*/ 0 h 1233578"/>
                      <a:gd name="connsiteX1" fmla="*/ 560717 w 603849"/>
                      <a:gd name="connsiteY1" fmla="*/ 310551 h 1233578"/>
                      <a:gd name="connsiteX2" fmla="*/ 241539 w 603849"/>
                      <a:gd name="connsiteY2" fmla="*/ 1043797 h 1233578"/>
                      <a:gd name="connsiteX3" fmla="*/ 603849 w 603849"/>
                      <a:gd name="connsiteY3" fmla="*/ 1233578 h 1233578"/>
                      <a:gd name="connsiteX4" fmla="*/ 603849 w 603849"/>
                      <a:gd name="connsiteY4" fmla="*/ 1233578 h 1233578"/>
                      <a:gd name="connsiteX5" fmla="*/ 586596 w 603849"/>
                      <a:gd name="connsiteY5" fmla="*/ 1233578 h 12335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03849" h="1233578">
                        <a:moveTo>
                          <a:pt x="0" y="0"/>
                        </a:moveTo>
                        <a:lnTo>
                          <a:pt x="560717" y="310551"/>
                        </a:lnTo>
                        <a:lnTo>
                          <a:pt x="241539" y="1043797"/>
                        </a:lnTo>
                        <a:lnTo>
                          <a:pt x="603849" y="1233578"/>
                        </a:lnTo>
                        <a:lnTo>
                          <a:pt x="603849" y="1233578"/>
                        </a:lnTo>
                        <a:lnTo>
                          <a:pt x="586596" y="1233578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6" name="Freeform 105"/>
                  <p:cNvSpPr/>
                  <p:nvPr/>
                </p:nvSpPr>
                <p:spPr>
                  <a:xfrm>
                    <a:off x="2208362" y="2656936"/>
                    <a:ext cx="129396" cy="1017917"/>
                  </a:xfrm>
                  <a:custGeom>
                    <a:avLst/>
                    <a:gdLst>
                      <a:gd name="connsiteX0" fmla="*/ 0 w 129396"/>
                      <a:gd name="connsiteY0" fmla="*/ 1017917 h 1017917"/>
                      <a:gd name="connsiteX1" fmla="*/ 69012 w 129396"/>
                      <a:gd name="connsiteY1" fmla="*/ 103517 h 1017917"/>
                      <a:gd name="connsiteX2" fmla="*/ 129396 w 129396"/>
                      <a:gd name="connsiteY2" fmla="*/ 0 h 10179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9396" h="1017917">
                        <a:moveTo>
                          <a:pt x="0" y="1017917"/>
                        </a:moveTo>
                        <a:lnTo>
                          <a:pt x="69012" y="103517"/>
                        </a:lnTo>
                        <a:lnTo>
                          <a:pt x="129396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3" name="Oval 102"/>
                  <p:cNvSpPr/>
                  <p:nvPr/>
                </p:nvSpPr>
                <p:spPr>
                  <a:xfrm>
                    <a:off x="2095051" y="2213916"/>
                    <a:ext cx="412962" cy="569997"/>
                  </a:xfrm>
                  <a:prstGeom prst="ellipse">
                    <a:avLst/>
                  </a:prstGeom>
                  <a:solidFill>
                    <a:srgbClr val="A61EA0"/>
                  </a:solidFill>
                  <a:ln w="50800">
                    <a:solidFill>
                      <a:srgbClr val="68126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111" name="Straight Connector 110"/>
                  <p:cNvCxnSpPr/>
                  <p:nvPr/>
                </p:nvCxnSpPr>
                <p:spPr>
                  <a:xfrm flipV="1">
                    <a:off x="2158071" y="2879950"/>
                    <a:ext cx="233595" cy="6949"/>
                  </a:xfrm>
                  <a:prstGeom prst="line">
                    <a:avLst/>
                  </a:prstGeom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" name="Freeform 114"/>
                  <p:cNvSpPr/>
                  <p:nvPr/>
                </p:nvSpPr>
                <p:spPr>
                  <a:xfrm rot="20952235">
                    <a:off x="1880078" y="2913787"/>
                    <a:ext cx="343317" cy="715992"/>
                  </a:xfrm>
                  <a:custGeom>
                    <a:avLst/>
                    <a:gdLst>
                      <a:gd name="connsiteX0" fmla="*/ 431321 w 431321"/>
                      <a:gd name="connsiteY0" fmla="*/ 0 h 715992"/>
                      <a:gd name="connsiteX1" fmla="*/ 0 w 431321"/>
                      <a:gd name="connsiteY1" fmla="*/ 60385 h 715992"/>
                      <a:gd name="connsiteX2" fmla="*/ 86264 w 431321"/>
                      <a:gd name="connsiteY2" fmla="*/ 526211 h 715992"/>
                      <a:gd name="connsiteX3" fmla="*/ 198408 w 431321"/>
                      <a:gd name="connsiteY3" fmla="*/ 715992 h 71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1321" h="715992">
                        <a:moveTo>
                          <a:pt x="431321" y="0"/>
                        </a:moveTo>
                        <a:lnTo>
                          <a:pt x="0" y="60385"/>
                        </a:lnTo>
                        <a:lnTo>
                          <a:pt x="86264" y="526211"/>
                        </a:lnTo>
                        <a:lnTo>
                          <a:pt x="198408" y="715992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" name="Freeform 115"/>
                  <p:cNvSpPr/>
                  <p:nvPr/>
                </p:nvSpPr>
                <p:spPr>
                  <a:xfrm>
                    <a:off x="2395039" y="2821865"/>
                    <a:ext cx="417660" cy="534837"/>
                  </a:xfrm>
                  <a:custGeom>
                    <a:avLst/>
                    <a:gdLst>
                      <a:gd name="connsiteX0" fmla="*/ 0 w 457200"/>
                      <a:gd name="connsiteY0" fmla="*/ 60385 h 534837"/>
                      <a:gd name="connsiteX1" fmla="*/ 129396 w 457200"/>
                      <a:gd name="connsiteY1" fmla="*/ 534837 h 534837"/>
                      <a:gd name="connsiteX2" fmla="*/ 319177 w 457200"/>
                      <a:gd name="connsiteY2" fmla="*/ 250166 h 534837"/>
                      <a:gd name="connsiteX3" fmla="*/ 457200 w 457200"/>
                      <a:gd name="connsiteY3" fmla="*/ 0 h 5348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57200" h="534837">
                        <a:moveTo>
                          <a:pt x="0" y="60385"/>
                        </a:moveTo>
                        <a:lnTo>
                          <a:pt x="129396" y="534837"/>
                        </a:lnTo>
                        <a:lnTo>
                          <a:pt x="319177" y="250166"/>
                        </a:lnTo>
                        <a:lnTo>
                          <a:pt x="457200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121" name="Straight Connector 120"/>
                <p:cNvCxnSpPr/>
                <p:nvPr/>
              </p:nvCxnSpPr>
              <p:spPr>
                <a:xfrm flipV="1">
                  <a:off x="412803" y="5234946"/>
                  <a:ext cx="3375037" cy="8666"/>
                </a:xfrm>
                <a:prstGeom prst="line">
                  <a:avLst/>
                </a:prstGeom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flipV="1">
                  <a:off x="1232121" y="2591650"/>
                  <a:ext cx="288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853554" y="3339696"/>
                  <a:ext cx="288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963180" y="4066451"/>
                  <a:ext cx="288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1970240" y="3629038"/>
                <a:ext cx="243876" cy="255324"/>
                <a:chOff x="1970240" y="3629038"/>
                <a:chExt cx="243876" cy="255324"/>
              </a:xfrm>
            </p:grpSpPr>
            <p:sp>
              <p:nvSpPr>
                <p:cNvPr id="109" name="Rectangle 108"/>
                <p:cNvSpPr/>
                <p:nvPr/>
              </p:nvSpPr>
              <p:spPr>
                <a:xfrm rot="1719909">
                  <a:off x="1970240" y="3676403"/>
                  <a:ext cx="108000" cy="207959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 rot="1719909">
                  <a:off x="2028664" y="3749599"/>
                  <a:ext cx="185452" cy="107784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 rot="5400000">
                  <a:off x="2004601" y="3647038"/>
                  <a:ext cx="144000" cy="108000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" name="Rectangle 3"/>
              <p:cNvSpPr/>
              <p:nvPr/>
            </p:nvSpPr>
            <p:spPr>
              <a:xfrm rot="198078">
                <a:off x="2041350" y="2924066"/>
                <a:ext cx="108000" cy="719562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635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 flipH="1">
              <a:off x="2101104" y="2897640"/>
              <a:ext cx="6528" cy="62139"/>
            </a:xfrm>
            <a:prstGeom prst="line">
              <a:avLst/>
            </a:prstGeom>
            <a:ln w="50800" cap="rnd">
              <a:solidFill>
                <a:srgbClr val="68126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0" name="Group 1029"/>
          <p:cNvGrpSpPr/>
          <p:nvPr/>
        </p:nvGrpSpPr>
        <p:grpSpPr>
          <a:xfrm>
            <a:off x="4204711" y="1747856"/>
            <a:ext cx="4582672" cy="4108538"/>
            <a:chOff x="4204711" y="1747856"/>
            <a:chExt cx="4582672" cy="4108538"/>
          </a:xfrm>
        </p:grpSpPr>
        <p:grpSp>
          <p:nvGrpSpPr>
            <p:cNvPr id="36" name="Group 35"/>
            <p:cNvGrpSpPr/>
            <p:nvPr/>
          </p:nvGrpSpPr>
          <p:grpSpPr>
            <a:xfrm>
              <a:off x="4204711" y="1747856"/>
              <a:ext cx="4582672" cy="4108538"/>
              <a:chOff x="4204711" y="1747856"/>
              <a:chExt cx="4582672" cy="4108538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4204711" y="1747856"/>
                <a:ext cx="4582672" cy="4108538"/>
                <a:chOff x="2575419" y="1467778"/>
                <a:chExt cx="4582672" cy="4108538"/>
              </a:xfrm>
            </p:grpSpPr>
            <p:grpSp>
              <p:nvGrpSpPr>
                <p:cNvPr id="84" name="Group 83"/>
                <p:cNvGrpSpPr/>
                <p:nvPr/>
              </p:nvGrpSpPr>
              <p:grpSpPr>
                <a:xfrm>
                  <a:off x="3309729" y="1625320"/>
                  <a:ext cx="3672000" cy="3231594"/>
                  <a:chOff x="3309729" y="1625320"/>
                  <a:chExt cx="3672000" cy="3231594"/>
                </a:xfrm>
              </p:grpSpPr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3309729" y="4856914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>
                    <a:off x="3309729" y="4497848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>
                    <a:off x="3309729" y="4138782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>
                    <a:off x="3309729" y="3779716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>
                    <a:off x="3309729" y="3420650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>
                    <a:off x="3309729" y="3061584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>
                    <a:off x="3309729" y="2702518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/>
                  <p:nvPr/>
                </p:nvCxnSpPr>
                <p:spPr>
                  <a:xfrm>
                    <a:off x="3309729" y="2343452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>
                    <a:off x="3309729" y="1984386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>
                    <a:off x="3309729" y="1625320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" name="Group 2"/>
                <p:cNvGrpSpPr/>
                <p:nvPr/>
              </p:nvGrpSpPr>
              <p:grpSpPr>
                <a:xfrm>
                  <a:off x="2575419" y="1467778"/>
                  <a:ext cx="4582672" cy="4108538"/>
                  <a:chOff x="2403969" y="1507361"/>
                  <a:chExt cx="4582672" cy="4108538"/>
                </a:xfrm>
              </p:grpSpPr>
              <p:grpSp>
                <p:nvGrpSpPr>
                  <p:cNvPr id="2" name="Group 1"/>
                  <p:cNvGrpSpPr/>
                  <p:nvPr/>
                </p:nvGrpSpPr>
                <p:grpSpPr>
                  <a:xfrm>
                    <a:off x="2403969" y="1507361"/>
                    <a:ext cx="4582672" cy="4108538"/>
                    <a:chOff x="2067988" y="1520307"/>
                    <a:chExt cx="4582672" cy="4108538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2067988" y="1621155"/>
                      <a:ext cx="4518930" cy="4007690"/>
                      <a:chOff x="2067988" y="1621155"/>
                      <a:chExt cx="4518930" cy="4007690"/>
                    </a:xfrm>
                  </p:grpSpPr>
                  <p:grpSp>
                    <p:nvGrpSpPr>
                      <p:cNvPr id="13" name="Group 12"/>
                      <p:cNvGrpSpPr/>
                      <p:nvPr/>
                    </p:nvGrpSpPr>
                    <p:grpSpPr>
                      <a:xfrm>
                        <a:off x="2067988" y="1621155"/>
                        <a:ext cx="4518930" cy="4007690"/>
                        <a:chOff x="2028596" y="1696835"/>
                        <a:chExt cx="4518930" cy="4007690"/>
                      </a:xfrm>
                    </p:grpSpPr>
                    <p:grpSp>
                      <p:nvGrpSpPr>
                        <p:cNvPr id="18" name="Group 17"/>
                        <p:cNvGrpSpPr/>
                        <p:nvPr/>
                      </p:nvGrpSpPr>
                      <p:grpSpPr>
                        <a:xfrm>
                          <a:off x="2028596" y="1696835"/>
                          <a:ext cx="4518930" cy="4007690"/>
                          <a:chOff x="2028596" y="1696835"/>
                          <a:chExt cx="4518930" cy="4007690"/>
                        </a:xfrm>
                      </p:grpSpPr>
                      <p:grpSp>
                        <p:nvGrpSpPr>
                          <p:cNvPr id="21" name="Group 20"/>
                          <p:cNvGrpSpPr/>
                          <p:nvPr/>
                        </p:nvGrpSpPr>
                        <p:grpSpPr>
                          <a:xfrm>
                            <a:off x="2682119" y="1696835"/>
                            <a:ext cx="3741322" cy="3672000"/>
                            <a:chOff x="2682119" y="1696835"/>
                            <a:chExt cx="3741322" cy="3672000"/>
                          </a:xfrm>
                        </p:grpSpPr>
                        <p:grpSp>
                          <p:nvGrpSpPr>
                            <p:cNvPr id="38" name="Group 37"/>
                            <p:cNvGrpSpPr/>
                            <p:nvPr/>
                          </p:nvGrpSpPr>
                          <p:grpSpPr>
                            <a:xfrm>
                              <a:off x="2751441" y="1696835"/>
                              <a:ext cx="3672000" cy="3672000"/>
                              <a:chOff x="2751441" y="1696835"/>
                              <a:chExt cx="3672000" cy="3672000"/>
                            </a:xfrm>
                          </p:grpSpPr>
                          <p:grpSp>
                            <p:nvGrpSpPr>
                              <p:cNvPr id="41" name="Group 40"/>
                              <p:cNvGrpSpPr/>
                              <p:nvPr/>
                            </p:nvGrpSpPr>
                            <p:grpSpPr>
                              <a:xfrm>
                                <a:off x="2751441" y="1696835"/>
                                <a:ext cx="3672000" cy="3672000"/>
                                <a:chOff x="1734682" y="1696835"/>
                                <a:chExt cx="3672000" cy="3672000"/>
                              </a:xfrm>
                            </p:grpSpPr>
                            <p:cxnSp>
                              <p:nvCxnSpPr>
                                <p:cNvPr id="53" name="Straight Connector 52"/>
                                <p:cNvCxnSpPr/>
                                <p:nvPr/>
                              </p:nvCxnSpPr>
                              <p:spPr>
                                <a:xfrm flipH="1">
                                  <a:off x="1734682" y="1696835"/>
                                  <a:ext cx="0" cy="3672000"/>
                                </a:xfrm>
                                <a:prstGeom prst="line">
                                  <a:avLst/>
                                </a:prstGeom>
                                <a:ln w="25400">
                                  <a:solidFill>
                                    <a:srgbClr val="00658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54" name="Straight Connector 53"/>
                                <p:cNvCxnSpPr/>
                                <p:nvPr/>
                              </p:nvCxnSpPr>
                              <p:spPr>
                                <a:xfrm flipH="1">
                                  <a:off x="1734682" y="4636053"/>
                                  <a:ext cx="3672000" cy="0"/>
                                </a:xfrm>
                                <a:prstGeom prst="line">
                                  <a:avLst/>
                                </a:prstGeom>
                                <a:ln w="25400">
                                  <a:solidFill>
                                    <a:srgbClr val="00658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cxnSp>
                            <p:nvCxnSpPr>
                              <p:cNvPr id="43" name="Straight Connector 42"/>
                              <p:cNvCxnSpPr/>
                              <p:nvPr/>
                            </p:nvCxnSpPr>
                            <p:spPr>
                              <a:xfrm>
                                <a:off x="3096632" y="4636338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4" name="Straight Connector 43"/>
                              <p:cNvCxnSpPr/>
                              <p:nvPr/>
                            </p:nvCxnSpPr>
                            <p:spPr>
                              <a:xfrm>
                                <a:off x="3456632" y="4636338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5" name="Straight Connector 44"/>
                              <p:cNvCxnSpPr/>
                              <p:nvPr/>
                            </p:nvCxnSpPr>
                            <p:spPr>
                              <a:xfrm>
                                <a:off x="4176632" y="4636338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6" name="Straight Connector 45"/>
                              <p:cNvCxnSpPr/>
                              <p:nvPr/>
                            </p:nvCxnSpPr>
                            <p:spPr>
                              <a:xfrm>
                                <a:off x="3816632" y="4636338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7" name="Straight Connector 46"/>
                              <p:cNvCxnSpPr/>
                              <p:nvPr/>
                            </p:nvCxnSpPr>
                            <p:spPr>
                              <a:xfrm>
                                <a:off x="4536632" y="4636338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8" name="Straight Connector 47"/>
                              <p:cNvCxnSpPr/>
                              <p:nvPr/>
                            </p:nvCxnSpPr>
                            <p:spPr>
                              <a:xfrm>
                                <a:off x="5256632" y="4636338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9" name="Straight Connector 48"/>
                              <p:cNvCxnSpPr/>
                              <p:nvPr/>
                            </p:nvCxnSpPr>
                            <p:spPr>
                              <a:xfrm>
                                <a:off x="5976632" y="4636338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50" name="Straight Connector 49"/>
                              <p:cNvCxnSpPr/>
                              <p:nvPr/>
                            </p:nvCxnSpPr>
                            <p:spPr>
                              <a:xfrm>
                                <a:off x="4896632" y="4636338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51" name="Straight Connector 50"/>
                              <p:cNvCxnSpPr/>
                              <p:nvPr/>
                            </p:nvCxnSpPr>
                            <p:spPr>
                              <a:xfrm>
                                <a:off x="5616632" y="4636338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52" name="Straight Connector 51"/>
                              <p:cNvCxnSpPr/>
                              <p:nvPr/>
                            </p:nvCxnSpPr>
                            <p:spPr>
                              <a:xfrm>
                                <a:off x="6336632" y="4633407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40" name="Straight Connector 39"/>
                            <p:cNvCxnSpPr/>
                            <p:nvPr/>
                          </p:nvCxnSpPr>
                          <p:spPr>
                            <a:xfrm flipV="1">
                              <a:off x="2682119" y="4634289"/>
                              <a:ext cx="72000" cy="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sp>
                        <p:nvSpPr>
                          <p:cNvPr id="22" name="TextBox 21"/>
                          <p:cNvSpPr txBox="1"/>
                          <p:nvPr/>
                        </p:nvSpPr>
                        <p:spPr>
                          <a:xfrm rot="16200000">
                            <a:off x="404266" y="3336803"/>
                            <a:ext cx="3587214" cy="33855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GB" sz="1600" b="1" dirty="0" smtClean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rPr>
                              <a:t>Distance from start / m</a:t>
                            </a:r>
                            <a:endPara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23" name="TextBox 22"/>
                          <p:cNvSpPr txBox="1"/>
                          <p:nvPr/>
                        </p:nvSpPr>
                        <p:spPr>
                          <a:xfrm>
                            <a:off x="2746379" y="5365971"/>
                            <a:ext cx="3801147" cy="33855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GB" sz="1600" b="1" dirty="0" smtClean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rPr>
                              <a:t>Time / s</a:t>
                            </a:r>
                            <a:endPara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24" name="Group 23"/>
                          <p:cNvGrpSpPr/>
                          <p:nvPr/>
                        </p:nvGrpSpPr>
                        <p:grpSpPr>
                          <a:xfrm>
                            <a:off x="2676763" y="4636116"/>
                            <a:ext cx="3211894" cy="357559"/>
                            <a:chOff x="2676762" y="4719021"/>
                            <a:chExt cx="3211894" cy="357559"/>
                          </a:xfrm>
                        </p:grpSpPr>
                        <p:grpSp>
                          <p:nvGrpSpPr>
                            <p:cNvPr id="25" name="Group 24"/>
                            <p:cNvGrpSpPr/>
                            <p:nvPr/>
                          </p:nvGrpSpPr>
                          <p:grpSpPr>
                            <a:xfrm>
                              <a:off x="2676762" y="4720096"/>
                              <a:ext cx="1762729" cy="356484"/>
                              <a:chOff x="2676762" y="-97806"/>
                              <a:chExt cx="1762729" cy="356484"/>
                            </a:xfrm>
                          </p:grpSpPr>
                          <p:sp>
                            <p:nvSpPr>
                              <p:cNvPr id="33" name="TextBox 32"/>
                              <p:cNvSpPr txBox="1"/>
                              <p:nvPr/>
                            </p:nvSpPr>
                            <p:spPr>
                              <a:xfrm>
                                <a:off x="2676762" y="-97806"/>
                                <a:ext cx="360000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0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5" name="TextBox 34"/>
                              <p:cNvSpPr txBox="1"/>
                              <p:nvPr/>
                            </p:nvSpPr>
                            <p:spPr>
                              <a:xfrm>
                                <a:off x="3217910" y="-79876"/>
                                <a:ext cx="533278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10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7" name="TextBox 36"/>
                              <p:cNvSpPr txBox="1"/>
                              <p:nvPr/>
                            </p:nvSpPr>
                            <p:spPr>
                              <a:xfrm>
                                <a:off x="3945661" y="-97806"/>
                                <a:ext cx="493830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20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27" name="Group 26"/>
                            <p:cNvGrpSpPr/>
                            <p:nvPr/>
                          </p:nvGrpSpPr>
                          <p:grpSpPr>
                            <a:xfrm>
                              <a:off x="4659352" y="4719021"/>
                              <a:ext cx="1229304" cy="338554"/>
                              <a:chOff x="2859352" y="-98881"/>
                              <a:chExt cx="1229304" cy="338554"/>
                            </a:xfrm>
                          </p:grpSpPr>
                          <p:sp>
                            <p:nvSpPr>
                              <p:cNvPr id="29" name="TextBox 28"/>
                              <p:cNvSpPr txBox="1"/>
                              <p:nvPr/>
                            </p:nvSpPr>
                            <p:spPr>
                              <a:xfrm>
                                <a:off x="2859352" y="-98881"/>
                                <a:ext cx="504000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30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1" name="TextBox 30"/>
                              <p:cNvSpPr txBox="1"/>
                              <p:nvPr/>
                            </p:nvSpPr>
                            <p:spPr>
                              <a:xfrm>
                                <a:off x="3584656" y="-98881"/>
                                <a:ext cx="504000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40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</p:grpSp>
                    <p:sp>
                      <p:nvSpPr>
                        <p:cNvPr id="20" name="TextBox 19"/>
                        <p:cNvSpPr txBox="1"/>
                        <p:nvPr/>
                      </p:nvSpPr>
                      <p:spPr>
                        <a:xfrm>
                          <a:off x="2236247" y="4466818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</p:grpSp>
                  <p:cxnSp>
                    <p:nvCxnSpPr>
                      <p:cNvPr id="7" name="Straight Connector 6"/>
                      <p:cNvCxnSpPr/>
                      <p:nvPr/>
                    </p:nvCxnSpPr>
                    <p:spPr>
                      <a:xfrm flipV="1">
                        <a:off x="2718833" y="3846667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" name="Straight Connector 7"/>
                      <p:cNvCxnSpPr/>
                      <p:nvPr/>
                    </p:nvCxnSpPr>
                    <p:spPr>
                      <a:xfrm flipV="1">
                        <a:off x="2721511" y="3125518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" name="Straight Connector 8"/>
                      <p:cNvCxnSpPr/>
                      <p:nvPr/>
                    </p:nvCxnSpPr>
                    <p:spPr>
                      <a:xfrm flipV="1">
                        <a:off x="2721511" y="2404368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" name="Straight Connector 9"/>
                      <p:cNvCxnSpPr/>
                      <p:nvPr/>
                    </p:nvCxnSpPr>
                    <p:spPr>
                      <a:xfrm flipV="1">
                        <a:off x="2718833" y="1683218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9" name="TextBox 58"/>
                    <p:cNvSpPr txBox="1"/>
                    <p:nvPr/>
                  </p:nvSpPr>
                  <p:spPr>
                    <a:xfrm>
                      <a:off x="6146660" y="4565498"/>
                      <a:ext cx="504000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55" name="TextBox 54"/>
                    <p:cNvSpPr txBox="1"/>
                    <p:nvPr/>
                  </p:nvSpPr>
                  <p:spPr>
                    <a:xfrm>
                      <a:off x="2275909" y="3671403"/>
                      <a:ext cx="52283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/>
                      <a:r>
                        <a: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56" name="TextBox 55"/>
                    <p:cNvSpPr txBox="1"/>
                    <p:nvPr/>
                  </p:nvSpPr>
                  <p:spPr>
                    <a:xfrm>
                      <a:off x="2273057" y="2953005"/>
                      <a:ext cx="52283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/>
                      <a:r>
                        <a: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2267994" y="2240678"/>
                      <a:ext cx="52283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/>
                      <a:r>
                        <a: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</a:t>
                      </a:r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2164345" y="1520307"/>
                      <a:ext cx="633192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/>
                      <a:r>
                        <a: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</a:t>
                      </a:r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</p:grpSp>
              <p:cxnSp>
                <p:nvCxnSpPr>
                  <p:cNvPr id="60" name="Straight Connector 59"/>
                  <p:cNvCxnSpPr/>
                  <p:nvPr/>
                </p:nvCxnSpPr>
                <p:spPr>
                  <a:xfrm flipV="1">
                    <a:off x="3054814" y="4896497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flipV="1">
                    <a:off x="3052136" y="4184555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flipV="1">
                    <a:off x="3054814" y="3463406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flipV="1">
                    <a:off x="3054814" y="2742256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flipV="1">
                    <a:off x="3052136" y="2021106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4" name="Group 33"/>
              <p:cNvGrpSpPr/>
              <p:nvPr/>
            </p:nvGrpSpPr>
            <p:grpSpPr>
              <a:xfrm>
                <a:off x="5278475" y="1830720"/>
                <a:ext cx="3231594" cy="3672000"/>
                <a:chOff x="5286216" y="1825877"/>
                <a:chExt cx="3231594" cy="3672000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16200000">
                  <a:off x="6681810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>
                  <a:off x="6322744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6200000">
                  <a:off x="5963678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>
                  <a:off x="5604612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6200000">
                  <a:off x="5245546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16200000">
                  <a:off x="4886480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6200000">
                  <a:off x="4527414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6200000">
                  <a:off x="4168348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6200000">
                  <a:off x="3809282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>
                  <a:off x="3450216" y="3661877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9" name="Freeform 1028"/>
            <p:cNvSpPr/>
            <p:nvPr/>
          </p:nvSpPr>
          <p:spPr>
            <a:xfrm>
              <a:off x="4921250" y="2517093"/>
              <a:ext cx="3606800" cy="2778807"/>
            </a:xfrm>
            <a:custGeom>
              <a:avLst/>
              <a:gdLst>
                <a:gd name="connsiteX0" fmla="*/ 0 w 3606800"/>
                <a:gd name="connsiteY0" fmla="*/ 2270807 h 2778807"/>
                <a:gd name="connsiteX1" fmla="*/ 355600 w 3606800"/>
                <a:gd name="connsiteY1" fmla="*/ 1915207 h 2778807"/>
                <a:gd name="connsiteX2" fmla="*/ 717550 w 3606800"/>
                <a:gd name="connsiteY2" fmla="*/ 753157 h 2778807"/>
                <a:gd name="connsiteX3" fmla="*/ 1225550 w 3606800"/>
                <a:gd name="connsiteY3" fmla="*/ 3857 h 2778807"/>
                <a:gd name="connsiteX4" fmla="*/ 1816100 w 3606800"/>
                <a:gd name="connsiteY4" fmla="*/ 1064307 h 2778807"/>
                <a:gd name="connsiteX5" fmla="*/ 2254250 w 3606800"/>
                <a:gd name="connsiteY5" fmla="*/ 1921557 h 2778807"/>
                <a:gd name="connsiteX6" fmla="*/ 2755900 w 3606800"/>
                <a:gd name="connsiteY6" fmla="*/ 2448607 h 2778807"/>
                <a:gd name="connsiteX7" fmla="*/ 3606800 w 3606800"/>
                <a:gd name="connsiteY7" fmla="*/ 2778807 h 2778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06800" h="2778807">
                  <a:moveTo>
                    <a:pt x="0" y="2270807"/>
                  </a:moveTo>
                  <a:cubicBezTo>
                    <a:pt x="118004" y="2219478"/>
                    <a:pt x="236008" y="2168149"/>
                    <a:pt x="355600" y="1915207"/>
                  </a:cubicBezTo>
                  <a:cubicBezTo>
                    <a:pt x="475192" y="1662265"/>
                    <a:pt x="572558" y="1071715"/>
                    <a:pt x="717550" y="753157"/>
                  </a:cubicBezTo>
                  <a:cubicBezTo>
                    <a:pt x="862542" y="434599"/>
                    <a:pt x="1042458" y="-48001"/>
                    <a:pt x="1225550" y="3857"/>
                  </a:cubicBezTo>
                  <a:cubicBezTo>
                    <a:pt x="1408642" y="55715"/>
                    <a:pt x="1644650" y="744690"/>
                    <a:pt x="1816100" y="1064307"/>
                  </a:cubicBezTo>
                  <a:cubicBezTo>
                    <a:pt x="1987550" y="1383924"/>
                    <a:pt x="2097617" y="1690840"/>
                    <a:pt x="2254250" y="1921557"/>
                  </a:cubicBezTo>
                  <a:cubicBezTo>
                    <a:pt x="2410883" y="2152274"/>
                    <a:pt x="2530475" y="2305732"/>
                    <a:pt x="2755900" y="2448607"/>
                  </a:cubicBezTo>
                  <a:cubicBezTo>
                    <a:pt x="2981325" y="2591482"/>
                    <a:pt x="3294062" y="2685144"/>
                    <a:pt x="3606800" y="2778807"/>
                  </a:cubicBezTo>
                </a:path>
              </a:pathLst>
            </a:cu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4" y="683042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speed of Dwight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1" y="863125"/>
            <a:ext cx="6882268" cy="73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marR="0" lvl="0" indent="-36195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	</a:t>
            </a:r>
            <a:r>
              <a:rPr lang="en-US" dirty="0" smtClean="0"/>
              <a:t>Which letter on the graph represents where Dwight is </a:t>
            </a:r>
            <a:r>
              <a:rPr lang="en-US" b="1" dirty="0" smtClean="0"/>
              <a:t>going the fastest</a:t>
            </a:r>
            <a:r>
              <a:rPr lang="en-US" dirty="0" smtClean="0"/>
              <a:t>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67726" y="2313882"/>
            <a:ext cx="3375037" cy="2950682"/>
            <a:chOff x="445383" y="2297697"/>
            <a:chExt cx="3375037" cy="2950682"/>
          </a:xfrm>
        </p:grpSpPr>
        <p:grpSp>
          <p:nvGrpSpPr>
            <p:cNvPr id="17" name="Group 16"/>
            <p:cNvGrpSpPr/>
            <p:nvPr/>
          </p:nvGrpSpPr>
          <p:grpSpPr>
            <a:xfrm>
              <a:off x="445383" y="2297697"/>
              <a:ext cx="3375037" cy="2950682"/>
              <a:chOff x="457200" y="2281512"/>
              <a:chExt cx="3375037" cy="2950682"/>
            </a:xfrm>
          </p:grpSpPr>
          <p:grpSp>
            <p:nvGrpSpPr>
              <p:cNvPr id="125" name="Group 124"/>
              <p:cNvGrpSpPr/>
              <p:nvPr/>
            </p:nvGrpSpPr>
            <p:grpSpPr>
              <a:xfrm>
                <a:off x="457200" y="2281512"/>
                <a:ext cx="3375037" cy="2950682"/>
                <a:chOff x="412803" y="2292930"/>
                <a:chExt cx="3375037" cy="2950682"/>
              </a:xfrm>
            </p:grpSpPr>
            <p:grpSp>
              <p:nvGrpSpPr>
                <p:cNvPr id="119" name="Group 118"/>
                <p:cNvGrpSpPr/>
                <p:nvPr/>
              </p:nvGrpSpPr>
              <p:grpSpPr>
                <a:xfrm>
                  <a:off x="1206281" y="2292930"/>
                  <a:ext cx="1512917" cy="2681298"/>
                  <a:chOff x="1407492" y="2213916"/>
                  <a:chExt cx="1512917" cy="2681298"/>
                </a:xfrm>
              </p:grpSpPr>
              <p:sp>
                <p:nvSpPr>
                  <p:cNvPr id="104" name="Freeform 103"/>
                  <p:cNvSpPr/>
                  <p:nvPr/>
                </p:nvSpPr>
                <p:spPr>
                  <a:xfrm rot="683359">
                    <a:off x="1407492" y="3627739"/>
                    <a:ext cx="697732" cy="947909"/>
                  </a:xfrm>
                  <a:custGeom>
                    <a:avLst/>
                    <a:gdLst>
                      <a:gd name="connsiteX0" fmla="*/ 0 w 1147313"/>
                      <a:gd name="connsiteY0" fmla="*/ 1078302 h 1078302"/>
                      <a:gd name="connsiteX1" fmla="*/ 155275 w 1147313"/>
                      <a:gd name="connsiteY1" fmla="*/ 715992 h 1078302"/>
                      <a:gd name="connsiteX2" fmla="*/ 802256 w 1147313"/>
                      <a:gd name="connsiteY2" fmla="*/ 595223 h 1078302"/>
                      <a:gd name="connsiteX3" fmla="*/ 1147313 w 1147313"/>
                      <a:gd name="connsiteY3" fmla="*/ 0 h 1078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47313" h="1078302">
                        <a:moveTo>
                          <a:pt x="0" y="1078302"/>
                        </a:moveTo>
                        <a:lnTo>
                          <a:pt x="155275" y="715992"/>
                        </a:lnTo>
                        <a:lnTo>
                          <a:pt x="802256" y="595223"/>
                        </a:lnTo>
                        <a:lnTo>
                          <a:pt x="1147313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" name="Freeform 104"/>
                  <p:cNvSpPr/>
                  <p:nvPr/>
                </p:nvSpPr>
                <p:spPr>
                  <a:xfrm rot="20823862">
                    <a:off x="2363022" y="3661636"/>
                    <a:ext cx="485563" cy="1233578"/>
                  </a:xfrm>
                  <a:custGeom>
                    <a:avLst/>
                    <a:gdLst>
                      <a:gd name="connsiteX0" fmla="*/ 0 w 603849"/>
                      <a:gd name="connsiteY0" fmla="*/ 0 h 1233578"/>
                      <a:gd name="connsiteX1" fmla="*/ 560717 w 603849"/>
                      <a:gd name="connsiteY1" fmla="*/ 310551 h 1233578"/>
                      <a:gd name="connsiteX2" fmla="*/ 241539 w 603849"/>
                      <a:gd name="connsiteY2" fmla="*/ 1043797 h 1233578"/>
                      <a:gd name="connsiteX3" fmla="*/ 603849 w 603849"/>
                      <a:gd name="connsiteY3" fmla="*/ 1233578 h 1233578"/>
                      <a:gd name="connsiteX4" fmla="*/ 603849 w 603849"/>
                      <a:gd name="connsiteY4" fmla="*/ 1233578 h 1233578"/>
                      <a:gd name="connsiteX5" fmla="*/ 586596 w 603849"/>
                      <a:gd name="connsiteY5" fmla="*/ 1233578 h 12335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03849" h="1233578">
                        <a:moveTo>
                          <a:pt x="0" y="0"/>
                        </a:moveTo>
                        <a:lnTo>
                          <a:pt x="560717" y="310551"/>
                        </a:lnTo>
                        <a:lnTo>
                          <a:pt x="241539" y="1043797"/>
                        </a:lnTo>
                        <a:lnTo>
                          <a:pt x="603849" y="1233578"/>
                        </a:lnTo>
                        <a:lnTo>
                          <a:pt x="603849" y="1233578"/>
                        </a:lnTo>
                        <a:lnTo>
                          <a:pt x="586596" y="1233578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6" name="Freeform 105"/>
                  <p:cNvSpPr/>
                  <p:nvPr/>
                </p:nvSpPr>
                <p:spPr>
                  <a:xfrm>
                    <a:off x="2208362" y="2656936"/>
                    <a:ext cx="129396" cy="1017917"/>
                  </a:xfrm>
                  <a:custGeom>
                    <a:avLst/>
                    <a:gdLst>
                      <a:gd name="connsiteX0" fmla="*/ 0 w 129396"/>
                      <a:gd name="connsiteY0" fmla="*/ 1017917 h 1017917"/>
                      <a:gd name="connsiteX1" fmla="*/ 69012 w 129396"/>
                      <a:gd name="connsiteY1" fmla="*/ 103517 h 1017917"/>
                      <a:gd name="connsiteX2" fmla="*/ 129396 w 129396"/>
                      <a:gd name="connsiteY2" fmla="*/ 0 h 10179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9396" h="1017917">
                        <a:moveTo>
                          <a:pt x="0" y="1017917"/>
                        </a:moveTo>
                        <a:lnTo>
                          <a:pt x="69012" y="103517"/>
                        </a:lnTo>
                        <a:lnTo>
                          <a:pt x="129396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3" name="Oval 102"/>
                  <p:cNvSpPr/>
                  <p:nvPr/>
                </p:nvSpPr>
                <p:spPr>
                  <a:xfrm>
                    <a:off x="2095051" y="2213916"/>
                    <a:ext cx="412962" cy="569997"/>
                  </a:xfrm>
                  <a:prstGeom prst="ellipse">
                    <a:avLst/>
                  </a:prstGeom>
                  <a:solidFill>
                    <a:srgbClr val="A61EA0"/>
                  </a:solidFill>
                  <a:ln w="50800">
                    <a:solidFill>
                      <a:srgbClr val="68126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111" name="Straight Connector 110"/>
                  <p:cNvCxnSpPr/>
                  <p:nvPr/>
                </p:nvCxnSpPr>
                <p:spPr>
                  <a:xfrm flipV="1">
                    <a:off x="2158071" y="2879950"/>
                    <a:ext cx="233595" cy="6949"/>
                  </a:xfrm>
                  <a:prstGeom prst="line">
                    <a:avLst/>
                  </a:prstGeom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" name="Freeform 114"/>
                  <p:cNvSpPr/>
                  <p:nvPr/>
                </p:nvSpPr>
                <p:spPr>
                  <a:xfrm rot="21378988">
                    <a:off x="1774419" y="2901408"/>
                    <a:ext cx="397297" cy="715992"/>
                  </a:xfrm>
                  <a:custGeom>
                    <a:avLst/>
                    <a:gdLst>
                      <a:gd name="connsiteX0" fmla="*/ 431321 w 431321"/>
                      <a:gd name="connsiteY0" fmla="*/ 0 h 715992"/>
                      <a:gd name="connsiteX1" fmla="*/ 0 w 431321"/>
                      <a:gd name="connsiteY1" fmla="*/ 60385 h 715992"/>
                      <a:gd name="connsiteX2" fmla="*/ 86264 w 431321"/>
                      <a:gd name="connsiteY2" fmla="*/ 526211 h 715992"/>
                      <a:gd name="connsiteX3" fmla="*/ 198408 w 431321"/>
                      <a:gd name="connsiteY3" fmla="*/ 715992 h 71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1321" h="715992">
                        <a:moveTo>
                          <a:pt x="431321" y="0"/>
                        </a:moveTo>
                        <a:lnTo>
                          <a:pt x="0" y="60385"/>
                        </a:lnTo>
                        <a:lnTo>
                          <a:pt x="86264" y="526211"/>
                        </a:lnTo>
                        <a:lnTo>
                          <a:pt x="198408" y="715992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" name="Freeform 115"/>
                  <p:cNvSpPr/>
                  <p:nvPr/>
                </p:nvSpPr>
                <p:spPr>
                  <a:xfrm rot="21269019">
                    <a:off x="2412697" y="2796785"/>
                    <a:ext cx="507712" cy="534837"/>
                  </a:xfrm>
                  <a:custGeom>
                    <a:avLst/>
                    <a:gdLst>
                      <a:gd name="connsiteX0" fmla="*/ 0 w 457200"/>
                      <a:gd name="connsiteY0" fmla="*/ 60385 h 534837"/>
                      <a:gd name="connsiteX1" fmla="*/ 129396 w 457200"/>
                      <a:gd name="connsiteY1" fmla="*/ 534837 h 534837"/>
                      <a:gd name="connsiteX2" fmla="*/ 319177 w 457200"/>
                      <a:gd name="connsiteY2" fmla="*/ 250166 h 534837"/>
                      <a:gd name="connsiteX3" fmla="*/ 457200 w 457200"/>
                      <a:gd name="connsiteY3" fmla="*/ 0 h 5348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57200" h="534837">
                        <a:moveTo>
                          <a:pt x="0" y="60385"/>
                        </a:moveTo>
                        <a:lnTo>
                          <a:pt x="129396" y="534837"/>
                        </a:lnTo>
                        <a:lnTo>
                          <a:pt x="319177" y="250166"/>
                        </a:lnTo>
                        <a:lnTo>
                          <a:pt x="457200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121" name="Straight Connector 120"/>
                <p:cNvCxnSpPr/>
                <p:nvPr/>
              </p:nvCxnSpPr>
              <p:spPr>
                <a:xfrm flipV="1">
                  <a:off x="412803" y="5234946"/>
                  <a:ext cx="3375037" cy="8666"/>
                </a:xfrm>
                <a:prstGeom prst="line">
                  <a:avLst/>
                </a:prstGeom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flipV="1">
                  <a:off x="944121" y="2409780"/>
                  <a:ext cx="576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565554" y="3157826"/>
                  <a:ext cx="576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675180" y="3884581"/>
                  <a:ext cx="576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1970240" y="3629038"/>
                <a:ext cx="243876" cy="255324"/>
                <a:chOff x="1970240" y="3629038"/>
                <a:chExt cx="243876" cy="255324"/>
              </a:xfrm>
            </p:grpSpPr>
            <p:sp>
              <p:nvSpPr>
                <p:cNvPr id="109" name="Rectangle 108"/>
                <p:cNvSpPr/>
                <p:nvPr/>
              </p:nvSpPr>
              <p:spPr>
                <a:xfrm rot="1719909">
                  <a:off x="1970240" y="3676403"/>
                  <a:ext cx="108000" cy="207959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 rot="1719909">
                  <a:off x="2028664" y="3749599"/>
                  <a:ext cx="185452" cy="107784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 rot="5400000">
                  <a:off x="2004601" y="3647038"/>
                  <a:ext cx="144000" cy="108000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" name="Rectangle 3"/>
              <p:cNvSpPr/>
              <p:nvPr/>
            </p:nvSpPr>
            <p:spPr>
              <a:xfrm rot="198078">
                <a:off x="2041350" y="2924066"/>
                <a:ext cx="108000" cy="719562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635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 flipH="1">
              <a:off x="2101104" y="2897640"/>
              <a:ext cx="6528" cy="62139"/>
            </a:xfrm>
            <a:prstGeom prst="line">
              <a:avLst/>
            </a:prstGeom>
            <a:ln w="50800" cap="rnd">
              <a:solidFill>
                <a:srgbClr val="68126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204711" y="1747856"/>
            <a:ext cx="4582672" cy="4108538"/>
            <a:chOff x="4204711" y="1747856"/>
            <a:chExt cx="4582672" cy="4108538"/>
          </a:xfrm>
        </p:grpSpPr>
        <p:grpSp>
          <p:nvGrpSpPr>
            <p:cNvPr id="14" name="Group 13"/>
            <p:cNvGrpSpPr/>
            <p:nvPr/>
          </p:nvGrpSpPr>
          <p:grpSpPr>
            <a:xfrm>
              <a:off x="4204711" y="1747856"/>
              <a:ext cx="4582672" cy="4108538"/>
              <a:chOff x="4204711" y="1747856"/>
              <a:chExt cx="4582672" cy="4108538"/>
            </a:xfrm>
          </p:grpSpPr>
          <p:grpSp>
            <p:nvGrpSpPr>
              <p:cNvPr id="1030" name="Group 1029"/>
              <p:cNvGrpSpPr/>
              <p:nvPr/>
            </p:nvGrpSpPr>
            <p:grpSpPr>
              <a:xfrm>
                <a:off x="4204711" y="1747856"/>
                <a:ext cx="4582672" cy="4108538"/>
                <a:chOff x="4204711" y="1747856"/>
                <a:chExt cx="4582672" cy="4108538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4204711" y="1747856"/>
                  <a:ext cx="4582672" cy="4108538"/>
                  <a:chOff x="4204711" y="1747856"/>
                  <a:chExt cx="4582672" cy="4108538"/>
                </a:xfrm>
              </p:grpSpPr>
              <p:grpSp>
                <p:nvGrpSpPr>
                  <p:cNvPr id="96" name="Group 95"/>
                  <p:cNvGrpSpPr/>
                  <p:nvPr/>
                </p:nvGrpSpPr>
                <p:grpSpPr>
                  <a:xfrm>
                    <a:off x="4204711" y="1747856"/>
                    <a:ext cx="4582672" cy="4108538"/>
                    <a:chOff x="2575419" y="1467778"/>
                    <a:chExt cx="4582672" cy="4108538"/>
                  </a:xfrm>
                </p:grpSpPr>
                <p:grpSp>
                  <p:nvGrpSpPr>
                    <p:cNvPr id="84" name="Group 83"/>
                    <p:cNvGrpSpPr/>
                    <p:nvPr/>
                  </p:nvGrpSpPr>
                  <p:grpSpPr>
                    <a:xfrm>
                      <a:off x="3309729" y="1625320"/>
                      <a:ext cx="3672000" cy="3231594"/>
                      <a:chOff x="3309729" y="1625320"/>
                      <a:chExt cx="3672000" cy="3231594"/>
                    </a:xfrm>
                  </p:grpSpPr>
                  <p:cxnSp>
                    <p:nvCxnSpPr>
                      <p:cNvPr id="73" name="Straight Connector 72"/>
                      <p:cNvCxnSpPr/>
                      <p:nvPr/>
                    </p:nvCxnSpPr>
                    <p:spPr>
                      <a:xfrm>
                        <a:off x="3309729" y="4856914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5" name="Straight Connector 74"/>
                      <p:cNvCxnSpPr/>
                      <p:nvPr/>
                    </p:nvCxnSpPr>
                    <p:spPr>
                      <a:xfrm>
                        <a:off x="3309729" y="4497848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" name="Straight Connector 75"/>
                      <p:cNvCxnSpPr/>
                      <p:nvPr/>
                    </p:nvCxnSpPr>
                    <p:spPr>
                      <a:xfrm>
                        <a:off x="3309729" y="4138782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7" name="Straight Connector 76"/>
                      <p:cNvCxnSpPr/>
                      <p:nvPr/>
                    </p:nvCxnSpPr>
                    <p:spPr>
                      <a:xfrm>
                        <a:off x="3309729" y="3779716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Straight Connector 77"/>
                      <p:cNvCxnSpPr/>
                      <p:nvPr/>
                    </p:nvCxnSpPr>
                    <p:spPr>
                      <a:xfrm>
                        <a:off x="3309729" y="3420650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Straight Connector 78"/>
                      <p:cNvCxnSpPr/>
                      <p:nvPr/>
                    </p:nvCxnSpPr>
                    <p:spPr>
                      <a:xfrm>
                        <a:off x="3309729" y="3061584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Straight Connector 79"/>
                      <p:cNvCxnSpPr/>
                      <p:nvPr/>
                    </p:nvCxnSpPr>
                    <p:spPr>
                      <a:xfrm>
                        <a:off x="3309729" y="2702518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Straight Connector 80"/>
                      <p:cNvCxnSpPr/>
                      <p:nvPr/>
                    </p:nvCxnSpPr>
                    <p:spPr>
                      <a:xfrm>
                        <a:off x="3309729" y="2343452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Straight Connector 81"/>
                      <p:cNvCxnSpPr/>
                      <p:nvPr/>
                    </p:nvCxnSpPr>
                    <p:spPr>
                      <a:xfrm>
                        <a:off x="3309729" y="1984386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" name="Straight Connector 82"/>
                      <p:cNvCxnSpPr/>
                      <p:nvPr/>
                    </p:nvCxnSpPr>
                    <p:spPr>
                      <a:xfrm>
                        <a:off x="3309729" y="1625320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" name="Group 2"/>
                    <p:cNvGrpSpPr/>
                    <p:nvPr/>
                  </p:nvGrpSpPr>
                  <p:grpSpPr>
                    <a:xfrm>
                      <a:off x="2575419" y="1467778"/>
                      <a:ext cx="4582672" cy="4108538"/>
                      <a:chOff x="2403969" y="1507361"/>
                      <a:chExt cx="4582672" cy="4108538"/>
                    </a:xfrm>
                  </p:grpSpPr>
                  <p:grpSp>
                    <p:nvGrpSpPr>
                      <p:cNvPr id="2" name="Group 1"/>
                      <p:cNvGrpSpPr/>
                      <p:nvPr/>
                    </p:nvGrpSpPr>
                    <p:grpSpPr>
                      <a:xfrm>
                        <a:off x="2403969" y="1507361"/>
                        <a:ext cx="4582672" cy="4108538"/>
                        <a:chOff x="2067988" y="1520307"/>
                        <a:chExt cx="4582672" cy="4108538"/>
                      </a:xfrm>
                    </p:grpSpPr>
                    <p:grpSp>
                      <p:nvGrpSpPr>
                        <p:cNvPr id="5" name="Group 4"/>
                        <p:cNvGrpSpPr/>
                        <p:nvPr/>
                      </p:nvGrpSpPr>
                      <p:grpSpPr>
                        <a:xfrm>
                          <a:off x="2067988" y="1621155"/>
                          <a:ext cx="4518930" cy="4007690"/>
                          <a:chOff x="2067988" y="1621155"/>
                          <a:chExt cx="4518930" cy="4007690"/>
                        </a:xfrm>
                      </p:grpSpPr>
                      <p:grpSp>
                        <p:nvGrpSpPr>
                          <p:cNvPr id="13" name="Group 12"/>
                          <p:cNvGrpSpPr/>
                          <p:nvPr/>
                        </p:nvGrpSpPr>
                        <p:grpSpPr>
                          <a:xfrm>
                            <a:off x="2067988" y="1621155"/>
                            <a:ext cx="4518930" cy="4007690"/>
                            <a:chOff x="2028596" y="1696835"/>
                            <a:chExt cx="4518930" cy="4007690"/>
                          </a:xfrm>
                        </p:grpSpPr>
                        <p:grpSp>
                          <p:nvGrpSpPr>
                            <p:cNvPr id="18" name="Group 17"/>
                            <p:cNvGrpSpPr/>
                            <p:nvPr/>
                          </p:nvGrpSpPr>
                          <p:grpSpPr>
                            <a:xfrm>
                              <a:off x="2028596" y="1696835"/>
                              <a:ext cx="4518930" cy="4007690"/>
                              <a:chOff x="2028596" y="1696835"/>
                              <a:chExt cx="4518930" cy="4007690"/>
                            </a:xfrm>
                          </p:grpSpPr>
                          <p:grpSp>
                            <p:nvGrpSpPr>
                              <p:cNvPr id="21" name="Group 20"/>
                              <p:cNvGrpSpPr/>
                              <p:nvPr/>
                            </p:nvGrpSpPr>
                            <p:grpSpPr>
                              <a:xfrm>
                                <a:off x="2682119" y="1696835"/>
                                <a:ext cx="3741322" cy="3672000"/>
                                <a:chOff x="2682119" y="1696835"/>
                                <a:chExt cx="3741322" cy="3672000"/>
                              </a:xfrm>
                            </p:grpSpPr>
                            <p:grpSp>
                              <p:nvGrpSpPr>
                                <p:cNvPr id="38" name="Group 37"/>
                                <p:cNvGrpSpPr/>
                                <p:nvPr/>
                              </p:nvGrpSpPr>
                              <p:grpSpPr>
                                <a:xfrm>
                                  <a:off x="2751441" y="1696835"/>
                                  <a:ext cx="3672000" cy="3672000"/>
                                  <a:chOff x="2751441" y="1696835"/>
                                  <a:chExt cx="3672000" cy="3672000"/>
                                </a:xfrm>
                              </p:grpSpPr>
                              <p:grpSp>
                                <p:nvGrpSpPr>
                                  <p:cNvPr id="41" name="Group 40"/>
                                  <p:cNvGrpSpPr/>
                                  <p:nvPr/>
                                </p:nvGrpSpPr>
                                <p:grpSpPr>
                                  <a:xfrm>
                                    <a:off x="2751441" y="1696835"/>
                                    <a:ext cx="3672000" cy="3672000"/>
                                    <a:chOff x="1734682" y="1696835"/>
                                    <a:chExt cx="3672000" cy="3672000"/>
                                  </a:xfrm>
                                </p:grpSpPr>
                                <p:cxnSp>
                                  <p:nvCxnSpPr>
                                    <p:cNvPr id="53" name="Straight Connector 52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734682" y="1696835"/>
                                      <a:ext cx="0" cy="367200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00658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54" name="Straight Connector 53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734682" y="4636053"/>
                                      <a:ext cx="3672000" cy="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00658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43" name="Straight Connector 42"/>
                                  <p:cNvCxnSpPr/>
                                  <p:nvPr/>
                                </p:nvCxnSpPr>
                                <p:spPr>
                                  <a:xfrm>
                                    <a:off x="309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4" name="Straight Connector 43"/>
                                  <p:cNvCxnSpPr/>
                                  <p:nvPr/>
                                </p:nvCxnSpPr>
                                <p:spPr>
                                  <a:xfrm>
                                    <a:off x="345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5" name="Straight Connector 44"/>
                                  <p:cNvCxnSpPr/>
                                  <p:nvPr/>
                                </p:nvCxnSpPr>
                                <p:spPr>
                                  <a:xfrm>
                                    <a:off x="417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6" name="Straight Connector 45"/>
                                  <p:cNvCxnSpPr/>
                                  <p:nvPr/>
                                </p:nvCxnSpPr>
                                <p:spPr>
                                  <a:xfrm>
                                    <a:off x="381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7" name="Straight Connector 46"/>
                                  <p:cNvCxnSpPr/>
                                  <p:nvPr/>
                                </p:nvCxnSpPr>
                                <p:spPr>
                                  <a:xfrm>
                                    <a:off x="453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8" name="Straight Connector 47"/>
                                  <p:cNvCxnSpPr/>
                                  <p:nvPr/>
                                </p:nvCxnSpPr>
                                <p:spPr>
                                  <a:xfrm>
                                    <a:off x="525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9" name="Straight Connector 48"/>
                                  <p:cNvCxnSpPr/>
                                  <p:nvPr/>
                                </p:nvCxnSpPr>
                                <p:spPr>
                                  <a:xfrm>
                                    <a:off x="597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0" name="Straight Connector 49"/>
                                  <p:cNvCxnSpPr/>
                                  <p:nvPr/>
                                </p:nvCxnSpPr>
                                <p:spPr>
                                  <a:xfrm>
                                    <a:off x="489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1" name="Straight Connector 50"/>
                                  <p:cNvCxnSpPr/>
                                  <p:nvPr/>
                                </p:nvCxnSpPr>
                                <p:spPr>
                                  <a:xfrm>
                                    <a:off x="561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2" name="Straight Connector 51"/>
                                  <p:cNvCxnSpPr/>
                                  <p:nvPr/>
                                </p:nvCxnSpPr>
                                <p:spPr>
                                  <a:xfrm>
                                    <a:off x="6336632" y="4633407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40" name="Straight Connector 39"/>
                                <p:cNvCxnSpPr/>
                                <p:nvPr/>
                              </p:nvCxnSpPr>
                              <p:spPr>
                                <a:xfrm flipV="1">
                                  <a:off x="2682119" y="4634289"/>
                                  <a:ext cx="72000" cy="0"/>
                                </a:xfrm>
                                <a:prstGeom prst="line">
                                  <a:avLst/>
                                </a:prstGeom>
                                <a:ln w="25400">
                                  <a:solidFill>
                                    <a:srgbClr val="00658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sp>
                            <p:nvSpPr>
                              <p:cNvPr id="22" name="TextBox 21"/>
                              <p:cNvSpPr txBox="1"/>
                              <p:nvPr/>
                            </p:nvSpPr>
                            <p:spPr>
                              <a:xfrm rot="16200000">
                                <a:off x="404266" y="3336803"/>
                                <a:ext cx="3587214" cy="338554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Distance from start / m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23" name="TextBox 22"/>
                              <p:cNvSpPr txBox="1"/>
                              <p:nvPr/>
                            </p:nvSpPr>
                            <p:spPr>
                              <a:xfrm>
                                <a:off x="2746379" y="5365971"/>
                                <a:ext cx="3801147" cy="338554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Time / s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24" name="Group 23"/>
                              <p:cNvGrpSpPr/>
                              <p:nvPr/>
                            </p:nvGrpSpPr>
                            <p:grpSpPr>
                              <a:xfrm>
                                <a:off x="2676763" y="4636116"/>
                                <a:ext cx="3211894" cy="357559"/>
                                <a:chOff x="2676762" y="4719021"/>
                                <a:chExt cx="3211894" cy="357559"/>
                              </a:xfrm>
                            </p:grpSpPr>
                            <p:grpSp>
                              <p:nvGrpSpPr>
                                <p:cNvPr id="25" name="Group 24"/>
                                <p:cNvGrpSpPr/>
                                <p:nvPr/>
                              </p:nvGrpSpPr>
                              <p:grpSpPr>
                                <a:xfrm>
                                  <a:off x="2676762" y="4720096"/>
                                  <a:ext cx="1762729" cy="356484"/>
                                  <a:chOff x="2676762" y="-97806"/>
                                  <a:chExt cx="1762729" cy="356484"/>
                                </a:xfrm>
                              </p:grpSpPr>
                              <p:sp>
                                <p:nvSpPr>
                                  <p:cNvPr id="33" name="TextBox 32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676762" y="-97806"/>
                                    <a:ext cx="360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5" name="TextBox 34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217910" y="-79876"/>
                                    <a:ext cx="533278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10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7" name="TextBox 36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945661" y="-97806"/>
                                    <a:ext cx="49383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20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</p:grpSp>
                            <p:grpSp>
                              <p:nvGrpSpPr>
                                <p:cNvPr id="27" name="Group 26"/>
                                <p:cNvGrpSpPr/>
                                <p:nvPr/>
                              </p:nvGrpSpPr>
                              <p:grpSpPr>
                                <a:xfrm>
                                  <a:off x="4659352" y="4719021"/>
                                  <a:ext cx="1229304" cy="338554"/>
                                  <a:chOff x="2859352" y="-98881"/>
                                  <a:chExt cx="1229304" cy="338554"/>
                                </a:xfrm>
                              </p:grpSpPr>
                              <p:sp>
                                <p:nvSpPr>
                                  <p:cNvPr id="29" name="TextBox 28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859352" y="-98881"/>
                                    <a:ext cx="504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30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1" name="TextBox 30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584656" y="-98881"/>
                                    <a:ext cx="504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40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sp>
                          <p:nvSpPr>
                            <p:cNvPr id="20" name="TextBox 19"/>
                            <p:cNvSpPr txBox="1"/>
                            <p:nvPr/>
                          </p:nvSpPr>
                          <p:spPr>
                            <a:xfrm>
                              <a:off x="2236247" y="4466818"/>
                              <a:ext cx="522839" cy="33855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r"/>
                              <a:r>
                                <a:rPr lang="en-GB" sz="1600" b="1" dirty="0" smtClean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rPr>
                                <a:t>0</a:t>
                              </a:r>
                              <a:endParaRPr lang="en-GB" sz="1600" b="1" dirty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endParaRPr>
                            </a:p>
                          </p:txBody>
                        </p:sp>
                      </p:grpSp>
                      <p:cxnSp>
                        <p:nvCxnSpPr>
                          <p:cNvPr id="7" name="Straight Connector 6"/>
                          <p:cNvCxnSpPr/>
                          <p:nvPr/>
                        </p:nvCxnSpPr>
                        <p:spPr>
                          <a:xfrm flipV="1">
                            <a:off x="2718833" y="3846667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" name="Straight Connector 7"/>
                          <p:cNvCxnSpPr/>
                          <p:nvPr/>
                        </p:nvCxnSpPr>
                        <p:spPr>
                          <a:xfrm flipV="1">
                            <a:off x="2721511" y="312551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" name="Straight Connector 8"/>
                          <p:cNvCxnSpPr/>
                          <p:nvPr/>
                        </p:nvCxnSpPr>
                        <p:spPr>
                          <a:xfrm flipV="1">
                            <a:off x="2721511" y="240436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Straight Connector 9"/>
                          <p:cNvCxnSpPr/>
                          <p:nvPr/>
                        </p:nvCxnSpPr>
                        <p:spPr>
                          <a:xfrm flipV="1">
                            <a:off x="2718833" y="168321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59" name="TextBox 58"/>
                        <p:cNvSpPr txBox="1"/>
                        <p:nvPr/>
                      </p:nvSpPr>
                      <p:spPr>
                        <a:xfrm>
                          <a:off x="6146660" y="4565498"/>
                          <a:ext cx="504000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50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5" name="TextBox 54"/>
                        <p:cNvSpPr txBox="1"/>
                        <p:nvPr/>
                      </p:nvSpPr>
                      <p:spPr>
                        <a:xfrm>
                          <a:off x="2275909" y="3671403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2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6" name="TextBox 55"/>
                        <p:cNvSpPr txBox="1"/>
                        <p:nvPr/>
                      </p:nvSpPr>
                      <p:spPr>
                        <a:xfrm>
                          <a:off x="2273057" y="2953005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4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7" name="TextBox 56"/>
                        <p:cNvSpPr txBox="1"/>
                        <p:nvPr/>
                      </p:nvSpPr>
                      <p:spPr>
                        <a:xfrm>
                          <a:off x="2267994" y="2240678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6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8" name="TextBox 57"/>
                        <p:cNvSpPr txBox="1"/>
                        <p:nvPr/>
                      </p:nvSpPr>
                      <p:spPr>
                        <a:xfrm>
                          <a:off x="2164345" y="1520307"/>
                          <a:ext cx="633192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8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</p:grpSp>
                  <p:cxnSp>
                    <p:nvCxnSpPr>
                      <p:cNvPr id="60" name="Straight Connector 59"/>
                      <p:cNvCxnSpPr/>
                      <p:nvPr/>
                    </p:nvCxnSpPr>
                    <p:spPr>
                      <a:xfrm flipV="1">
                        <a:off x="3054814" y="4896497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1" name="Straight Connector 60"/>
                      <p:cNvCxnSpPr/>
                      <p:nvPr/>
                    </p:nvCxnSpPr>
                    <p:spPr>
                      <a:xfrm flipV="1">
                        <a:off x="3052136" y="4184555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Straight Connector 61"/>
                      <p:cNvCxnSpPr/>
                      <p:nvPr/>
                    </p:nvCxnSpPr>
                    <p:spPr>
                      <a:xfrm flipV="1">
                        <a:off x="3054814" y="346340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Straight Connector 62"/>
                      <p:cNvCxnSpPr/>
                      <p:nvPr/>
                    </p:nvCxnSpPr>
                    <p:spPr>
                      <a:xfrm flipV="1">
                        <a:off x="3054814" y="274225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 flipV="1">
                        <a:off x="3052136" y="202110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34" name="Group 33"/>
                  <p:cNvGrpSpPr/>
                  <p:nvPr/>
                </p:nvGrpSpPr>
                <p:grpSpPr>
                  <a:xfrm>
                    <a:off x="5278475" y="1830720"/>
                    <a:ext cx="3231594" cy="3672000"/>
                    <a:chOff x="5286216" y="1825877"/>
                    <a:chExt cx="3231594" cy="3672000"/>
                  </a:xfrm>
                </p:grpSpPr>
                <p:cxnSp>
                  <p:nvCxnSpPr>
                    <p:cNvPr id="113" name="Straight Connector 112"/>
                    <p:cNvCxnSpPr/>
                    <p:nvPr/>
                  </p:nvCxnSpPr>
                  <p:spPr>
                    <a:xfrm rot="16200000">
                      <a:off x="6681810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Straight Connector 122"/>
                    <p:cNvCxnSpPr/>
                    <p:nvPr/>
                  </p:nvCxnSpPr>
                  <p:spPr>
                    <a:xfrm rot="16200000">
                      <a:off x="6322744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/>
                    <p:cNvCxnSpPr/>
                    <p:nvPr/>
                  </p:nvCxnSpPr>
                  <p:spPr>
                    <a:xfrm rot="16200000">
                      <a:off x="5963678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 rot="16200000">
                      <a:off x="5604612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16200000">
                      <a:off x="5245546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>
                      <a:off x="4886480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16200000">
                      <a:off x="4527414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16200000">
                      <a:off x="4168348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Straight Connector 135"/>
                    <p:cNvCxnSpPr/>
                    <p:nvPr/>
                  </p:nvCxnSpPr>
                  <p:spPr>
                    <a:xfrm rot="16200000">
                      <a:off x="3809282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Straight Connector 136"/>
                    <p:cNvCxnSpPr/>
                    <p:nvPr/>
                  </p:nvCxnSpPr>
                  <p:spPr>
                    <a:xfrm rot="16200000">
                      <a:off x="3450216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029" name="Freeform 1028"/>
                <p:cNvSpPr/>
                <p:nvPr/>
              </p:nvSpPr>
              <p:spPr>
                <a:xfrm>
                  <a:off x="4921250" y="2517093"/>
                  <a:ext cx="3606800" cy="2778807"/>
                </a:xfrm>
                <a:custGeom>
                  <a:avLst/>
                  <a:gdLst>
                    <a:gd name="connsiteX0" fmla="*/ 0 w 3606800"/>
                    <a:gd name="connsiteY0" fmla="*/ 2270807 h 2778807"/>
                    <a:gd name="connsiteX1" fmla="*/ 355600 w 3606800"/>
                    <a:gd name="connsiteY1" fmla="*/ 1915207 h 2778807"/>
                    <a:gd name="connsiteX2" fmla="*/ 717550 w 3606800"/>
                    <a:gd name="connsiteY2" fmla="*/ 753157 h 2778807"/>
                    <a:gd name="connsiteX3" fmla="*/ 1225550 w 3606800"/>
                    <a:gd name="connsiteY3" fmla="*/ 3857 h 2778807"/>
                    <a:gd name="connsiteX4" fmla="*/ 1816100 w 3606800"/>
                    <a:gd name="connsiteY4" fmla="*/ 1064307 h 2778807"/>
                    <a:gd name="connsiteX5" fmla="*/ 2254250 w 3606800"/>
                    <a:gd name="connsiteY5" fmla="*/ 1921557 h 2778807"/>
                    <a:gd name="connsiteX6" fmla="*/ 2755900 w 3606800"/>
                    <a:gd name="connsiteY6" fmla="*/ 2448607 h 2778807"/>
                    <a:gd name="connsiteX7" fmla="*/ 3606800 w 3606800"/>
                    <a:gd name="connsiteY7" fmla="*/ 2778807 h 27788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606800" h="2778807">
                      <a:moveTo>
                        <a:pt x="0" y="2270807"/>
                      </a:moveTo>
                      <a:cubicBezTo>
                        <a:pt x="118004" y="2219478"/>
                        <a:pt x="236008" y="2168149"/>
                        <a:pt x="355600" y="1915207"/>
                      </a:cubicBezTo>
                      <a:cubicBezTo>
                        <a:pt x="475192" y="1662265"/>
                        <a:pt x="572558" y="1071715"/>
                        <a:pt x="717550" y="753157"/>
                      </a:cubicBezTo>
                      <a:cubicBezTo>
                        <a:pt x="862542" y="434599"/>
                        <a:pt x="1042458" y="-48001"/>
                        <a:pt x="1225550" y="3857"/>
                      </a:cubicBezTo>
                      <a:cubicBezTo>
                        <a:pt x="1408642" y="55715"/>
                        <a:pt x="1644650" y="744690"/>
                        <a:pt x="1816100" y="1064307"/>
                      </a:cubicBezTo>
                      <a:cubicBezTo>
                        <a:pt x="1987550" y="1383924"/>
                        <a:pt x="2097617" y="1690840"/>
                        <a:pt x="2254250" y="1921557"/>
                      </a:cubicBezTo>
                      <a:cubicBezTo>
                        <a:pt x="2410883" y="2152274"/>
                        <a:pt x="2530475" y="2305732"/>
                        <a:pt x="2755900" y="2448607"/>
                      </a:cubicBezTo>
                      <a:cubicBezTo>
                        <a:pt x="2981325" y="2591482"/>
                        <a:pt x="3294062" y="2685144"/>
                        <a:pt x="3606800" y="2778807"/>
                      </a:cubicBezTo>
                    </a:path>
                  </a:pathLst>
                </a:custGeom>
                <a:noFill/>
                <a:ln w="254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" name="Oval 5"/>
              <p:cNvSpPr/>
              <p:nvPr/>
            </p:nvSpPr>
            <p:spPr>
              <a:xfrm>
                <a:off x="5074193" y="4549205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345889" y="3900674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6048244" y="2440560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7358069" y="4721047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8437259" y="5223900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4946935" y="4199538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936621" y="2112170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112322" y="3590589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348772" y="4358336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D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8132434" y="5201712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E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27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4" y="683042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speed of Dwight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1" y="863125"/>
            <a:ext cx="7607572" cy="73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marR="0" lvl="0" indent="-36195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	</a:t>
            </a:r>
            <a:r>
              <a:rPr lang="en-US" dirty="0" smtClean="0"/>
              <a:t>Which letter on the graph represents where Dwight is </a:t>
            </a:r>
            <a:r>
              <a:rPr lang="en-US" b="1" dirty="0" smtClean="0"/>
              <a:t>speeding up</a:t>
            </a:r>
            <a:r>
              <a:rPr lang="en-US" dirty="0" smtClean="0"/>
              <a:t>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67726" y="2313882"/>
            <a:ext cx="3375037" cy="2950682"/>
            <a:chOff x="445383" y="2297697"/>
            <a:chExt cx="3375037" cy="2950682"/>
          </a:xfrm>
        </p:grpSpPr>
        <p:grpSp>
          <p:nvGrpSpPr>
            <p:cNvPr id="17" name="Group 16"/>
            <p:cNvGrpSpPr/>
            <p:nvPr/>
          </p:nvGrpSpPr>
          <p:grpSpPr>
            <a:xfrm>
              <a:off x="445383" y="2297697"/>
              <a:ext cx="3375037" cy="2950682"/>
              <a:chOff x="457200" y="2281512"/>
              <a:chExt cx="3375037" cy="2950682"/>
            </a:xfrm>
          </p:grpSpPr>
          <p:grpSp>
            <p:nvGrpSpPr>
              <p:cNvPr id="125" name="Group 124"/>
              <p:cNvGrpSpPr/>
              <p:nvPr/>
            </p:nvGrpSpPr>
            <p:grpSpPr>
              <a:xfrm>
                <a:off x="457200" y="2281512"/>
                <a:ext cx="3375037" cy="2950682"/>
                <a:chOff x="412803" y="2292930"/>
                <a:chExt cx="3375037" cy="2950682"/>
              </a:xfrm>
            </p:grpSpPr>
            <p:grpSp>
              <p:nvGrpSpPr>
                <p:cNvPr id="119" name="Group 118"/>
                <p:cNvGrpSpPr/>
                <p:nvPr/>
              </p:nvGrpSpPr>
              <p:grpSpPr>
                <a:xfrm>
                  <a:off x="1319976" y="2292930"/>
                  <a:ext cx="1291512" cy="2689654"/>
                  <a:chOff x="1521187" y="2213916"/>
                  <a:chExt cx="1291512" cy="2689654"/>
                </a:xfrm>
              </p:grpSpPr>
              <p:sp>
                <p:nvSpPr>
                  <p:cNvPr id="104" name="Freeform 103"/>
                  <p:cNvSpPr/>
                  <p:nvPr/>
                </p:nvSpPr>
                <p:spPr>
                  <a:xfrm rot="683359">
                    <a:off x="1521187" y="3639076"/>
                    <a:ext cx="582906" cy="947909"/>
                  </a:xfrm>
                  <a:custGeom>
                    <a:avLst/>
                    <a:gdLst>
                      <a:gd name="connsiteX0" fmla="*/ 0 w 1147313"/>
                      <a:gd name="connsiteY0" fmla="*/ 1078302 h 1078302"/>
                      <a:gd name="connsiteX1" fmla="*/ 155275 w 1147313"/>
                      <a:gd name="connsiteY1" fmla="*/ 715992 h 1078302"/>
                      <a:gd name="connsiteX2" fmla="*/ 802256 w 1147313"/>
                      <a:gd name="connsiteY2" fmla="*/ 595223 h 1078302"/>
                      <a:gd name="connsiteX3" fmla="*/ 1147313 w 1147313"/>
                      <a:gd name="connsiteY3" fmla="*/ 0 h 1078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47313" h="1078302">
                        <a:moveTo>
                          <a:pt x="0" y="1078302"/>
                        </a:moveTo>
                        <a:lnTo>
                          <a:pt x="155275" y="715992"/>
                        </a:lnTo>
                        <a:lnTo>
                          <a:pt x="802256" y="595223"/>
                        </a:lnTo>
                        <a:lnTo>
                          <a:pt x="1147313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" name="Freeform 104"/>
                  <p:cNvSpPr/>
                  <p:nvPr/>
                </p:nvSpPr>
                <p:spPr>
                  <a:xfrm rot="21373047">
                    <a:off x="2249345" y="3669992"/>
                    <a:ext cx="484513" cy="1233578"/>
                  </a:xfrm>
                  <a:custGeom>
                    <a:avLst/>
                    <a:gdLst>
                      <a:gd name="connsiteX0" fmla="*/ 0 w 603849"/>
                      <a:gd name="connsiteY0" fmla="*/ 0 h 1233578"/>
                      <a:gd name="connsiteX1" fmla="*/ 560717 w 603849"/>
                      <a:gd name="connsiteY1" fmla="*/ 310551 h 1233578"/>
                      <a:gd name="connsiteX2" fmla="*/ 241539 w 603849"/>
                      <a:gd name="connsiteY2" fmla="*/ 1043797 h 1233578"/>
                      <a:gd name="connsiteX3" fmla="*/ 603849 w 603849"/>
                      <a:gd name="connsiteY3" fmla="*/ 1233578 h 1233578"/>
                      <a:gd name="connsiteX4" fmla="*/ 603849 w 603849"/>
                      <a:gd name="connsiteY4" fmla="*/ 1233578 h 1233578"/>
                      <a:gd name="connsiteX5" fmla="*/ 586596 w 603849"/>
                      <a:gd name="connsiteY5" fmla="*/ 1233578 h 12335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03849" h="1233578">
                        <a:moveTo>
                          <a:pt x="0" y="0"/>
                        </a:moveTo>
                        <a:lnTo>
                          <a:pt x="560717" y="310551"/>
                        </a:lnTo>
                        <a:lnTo>
                          <a:pt x="241539" y="1043797"/>
                        </a:lnTo>
                        <a:lnTo>
                          <a:pt x="603849" y="1233578"/>
                        </a:lnTo>
                        <a:lnTo>
                          <a:pt x="603849" y="1233578"/>
                        </a:lnTo>
                        <a:lnTo>
                          <a:pt x="586596" y="1233578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6" name="Freeform 105"/>
                  <p:cNvSpPr/>
                  <p:nvPr/>
                </p:nvSpPr>
                <p:spPr>
                  <a:xfrm>
                    <a:off x="2208362" y="2656936"/>
                    <a:ext cx="129396" cy="1017917"/>
                  </a:xfrm>
                  <a:custGeom>
                    <a:avLst/>
                    <a:gdLst>
                      <a:gd name="connsiteX0" fmla="*/ 0 w 129396"/>
                      <a:gd name="connsiteY0" fmla="*/ 1017917 h 1017917"/>
                      <a:gd name="connsiteX1" fmla="*/ 69012 w 129396"/>
                      <a:gd name="connsiteY1" fmla="*/ 103517 h 1017917"/>
                      <a:gd name="connsiteX2" fmla="*/ 129396 w 129396"/>
                      <a:gd name="connsiteY2" fmla="*/ 0 h 10179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9396" h="1017917">
                        <a:moveTo>
                          <a:pt x="0" y="1017917"/>
                        </a:moveTo>
                        <a:lnTo>
                          <a:pt x="69012" y="103517"/>
                        </a:lnTo>
                        <a:lnTo>
                          <a:pt x="129396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3" name="Oval 102"/>
                  <p:cNvSpPr/>
                  <p:nvPr/>
                </p:nvSpPr>
                <p:spPr>
                  <a:xfrm>
                    <a:off x="2095051" y="2213916"/>
                    <a:ext cx="412962" cy="569997"/>
                  </a:xfrm>
                  <a:prstGeom prst="ellipse">
                    <a:avLst/>
                  </a:prstGeom>
                  <a:solidFill>
                    <a:srgbClr val="A61EA0"/>
                  </a:solidFill>
                  <a:ln w="50800">
                    <a:solidFill>
                      <a:srgbClr val="68126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111" name="Straight Connector 110"/>
                  <p:cNvCxnSpPr/>
                  <p:nvPr/>
                </p:nvCxnSpPr>
                <p:spPr>
                  <a:xfrm flipV="1">
                    <a:off x="2158071" y="2879950"/>
                    <a:ext cx="233595" cy="6949"/>
                  </a:xfrm>
                  <a:prstGeom prst="line">
                    <a:avLst/>
                  </a:prstGeom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" name="Freeform 114"/>
                  <p:cNvSpPr/>
                  <p:nvPr/>
                </p:nvSpPr>
                <p:spPr>
                  <a:xfrm rot="20952235">
                    <a:off x="1880078" y="2913787"/>
                    <a:ext cx="343317" cy="715992"/>
                  </a:xfrm>
                  <a:custGeom>
                    <a:avLst/>
                    <a:gdLst>
                      <a:gd name="connsiteX0" fmla="*/ 431321 w 431321"/>
                      <a:gd name="connsiteY0" fmla="*/ 0 h 715992"/>
                      <a:gd name="connsiteX1" fmla="*/ 0 w 431321"/>
                      <a:gd name="connsiteY1" fmla="*/ 60385 h 715992"/>
                      <a:gd name="connsiteX2" fmla="*/ 86264 w 431321"/>
                      <a:gd name="connsiteY2" fmla="*/ 526211 h 715992"/>
                      <a:gd name="connsiteX3" fmla="*/ 198408 w 431321"/>
                      <a:gd name="connsiteY3" fmla="*/ 715992 h 71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1321" h="715992">
                        <a:moveTo>
                          <a:pt x="431321" y="0"/>
                        </a:moveTo>
                        <a:lnTo>
                          <a:pt x="0" y="60385"/>
                        </a:lnTo>
                        <a:lnTo>
                          <a:pt x="86264" y="526211"/>
                        </a:lnTo>
                        <a:lnTo>
                          <a:pt x="198408" y="715992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" name="Freeform 115"/>
                  <p:cNvSpPr/>
                  <p:nvPr/>
                </p:nvSpPr>
                <p:spPr>
                  <a:xfrm>
                    <a:off x="2395039" y="2821865"/>
                    <a:ext cx="417660" cy="534837"/>
                  </a:xfrm>
                  <a:custGeom>
                    <a:avLst/>
                    <a:gdLst>
                      <a:gd name="connsiteX0" fmla="*/ 0 w 457200"/>
                      <a:gd name="connsiteY0" fmla="*/ 60385 h 534837"/>
                      <a:gd name="connsiteX1" fmla="*/ 129396 w 457200"/>
                      <a:gd name="connsiteY1" fmla="*/ 534837 h 534837"/>
                      <a:gd name="connsiteX2" fmla="*/ 319177 w 457200"/>
                      <a:gd name="connsiteY2" fmla="*/ 250166 h 534837"/>
                      <a:gd name="connsiteX3" fmla="*/ 457200 w 457200"/>
                      <a:gd name="connsiteY3" fmla="*/ 0 h 5348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57200" h="534837">
                        <a:moveTo>
                          <a:pt x="0" y="60385"/>
                        </a:moveTo>
                        <a:lnTo>
                          <a:pt x="129396" y="534837"/>
                        </a:lnTo>
                        <a:lnTo>
                          <a:pt x="319177" y="250166"/>
                        </a:lnTo>
                        <a:lnTo>
                          <a:pt x="457200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121" name="Straight Connector 120"/>
                <p:cNvCxnSpPr/>
                <p:nvPr/>
              </p:nvCxnSpPr>
              <p:spPr>
                <a:xfrm flipV="1">
                  <a:off x="412803" y="5234946"/>
                  <a:ext cx="3375037" cy="8666"/>
                </a:xfrm>
                <a:prstGeom prst="line">
                  <a:avLst/>
                </a:prstGeom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flipV="1">
                  <a:off x="1232121" y="2591650"/>
                  <a:ext cx="288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853554" y="3339696"/>
                  <a:ext cx="288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963180" y="4066451"/>
                  <a:ext cx="288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1970240" y="3629038"/>
                <a:ext cx="243876" cy="255324"/>
                <a:chOff x="1970240" y="3629038"/>
                <a:chExt cx="243876" cy="255324"/>
              </a:xfrm>
            </p:grpSpPr>
            <p:sp>
              <p:nvSpPr>
                <p:cNvPr id="109" name="Rectangle 108"/>
                <p:cNvSpPr/>
                <p:nvPr/>
              </p:nvSpPr>
              <p:spPr>
                <a:xfrm rot="1719909">
                  <a:off x="1970240" y="3676403"/>
                  <a:ext cx="108000" cy="207959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 rot="1719909">
                  <a:off x="2028664" y="3749599"/>
                  <a:ext cx="185452" cy="107784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 rot="5400000">
                  <a:off x="2004601" y="3647038"/>
                  <a:ext cx="144000" cy="108000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" name="Rectangle 3"/>
              <p:cNvSpPr/>
              <p:nvPr/>
            </p:nvSpPr>
            <p:spPr>
              <a:xfrm rot="198078">
                <a:off x="2041350" y="2924066"/>
                <a:ext cx="108000" cy="719562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635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 flipH="1">
              <a:off x="2101104" y="2897640"/>
              <a:ext cx="6528" cy="62139"/>
            </a:xfrm>
            <a:prstGeom prst="line">
              <a:avLst/>
            </a:prstGeom>
            <a:ln w="50800" cap="rnd">
              <a:solidFill>
                <a:srgbClr val="68126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204711" y="1747856"/>
            <a:ext cx="4582672" cy="4108538"/>
            <a:chOff x="4204711" y="1747856"/>
            <a:chExt cx="4582672" cy="4108538"/>
          </a:xfrm>
        </p:grpSpPr>
        <p:grpSp>
          <p:nvGrpSpPr>
            <p:cNvPr id="14" name="Group 13"/>
            <p:cNvGrpSpPr/>
            <p:nvPr/>
          </p:nvGrpSpPr>
          <p:grpSpPr>
            <a:xfrm>
              <a:off x="4204711" y="1747856"/>
              <a:ext cx="4582672" cy="4108538"/>
              <a:chOff x="4204711" y="1747856"/>
              <a:chExt cx="4582672" cy="4108538"/>
            </a:xfrm>
          </p:grpSpPr>
          <p:grpSp>
            <p:nvGrpSpPr>
              <p:cNvPr id="1030" name="Group 1029"/>
              <p:cNvGrpSpPr/>
              <p:nvPr/>
            </p:nvGrpSpPr>
            <p:grpSpPr>
              <a:xfrm>
                <a:off x="4204711" y="1747856"/>
                <a:ext cx="4582672" cy="4108538"/>
                <a:chOff x="4204711" y="1747856"/>
                <a:chExt cx="4582672" cy="4108538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4204711" y="1747856"/>
                  <a:ext cx="4582672" cy="4108538"/>
                  <a:chOff x="4204711" y="1747856"/>
                  <a:chExt cx="4582672" cy="4108538"/>
                </a:xfrm>
              </p:grpSpPr>
              <p:grpSp>
                <p:nvGrpSpPr>
                  <p:cNvPr id="96" name="Group 95"/>
                  <p:cNvGrpSpPr/>
                  <p:nvPr/>
                </p:nvGrpSpPr>
                <p:grpSpPr>
                  <a:xfrm>
                    <a:off x="4204711" y="1747856"/>
                    <a:ext cx="4582672" cy="4108538"/>
                    <a:chOff x="2575419" y="1467778"/>
                    <a:chExt cx="4582672" cy="4108538"/>
                  </a:xfrm>
                </p:grpSpPr>
                <p:grpSp>
                  <p:nvGrpSpPr>
                    <p:cNvPr id="84" name="Group 83"/>
                    <p:cNvGrpSpPr/>
                    <p:nvPr/>
                  </p:nvGrpSpPr>
                  <p:grpSpPr>
                    <a:xfrm>
                      <a:off x="3309729" y="1625320"/>
                      <a:ext cx="3672000" cy="3231594"/>
                      <a:chOff x="3309729" y="1625320"/>
                      <a:chExt cx="3672000" cy="3231594"/>
                    </a:xfrm>
                  </p:grpSpPr>
                  <p:cxnSp>
                    <p:nvCxnSpPr>
                      <p:cNvPr id="73" name="Straight Connector 72"/>
                      <p:cNvCxnSpPr/>
                      <p:nvPr/>
                    </p:nvCxnSpPr>
                    <p:spPr>
                      <a:xfrm>
                        <a:off x="3309729" y="4856914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5" name="Straight Connector 74"/>
                      <p:cNvCxnSpPr/>
                      <p:nvPr/>
                    </p:nvCxnSpPr>
                    <p:spPr>
                      <a:xfrm>
                        <a:off x="3309729" y="4497848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" name="Straight Connector 75"/>
                      <p:cNvCxnSpPr/>
                      <p:nvPr/>
                    </p:nvCxnSpPr>
                    <p:spPr>
                      <a:xfrm>
                        <a:off x="3309729" y="4138782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7" name="Straight Connector 76"/>
                      <p:cNvCxnSpPr/>
                      <p:nvPr/>
                    </p:nvCxnSpPr>
                    <p:spPr>
                      <a:xfrm>
                        <a:off x="3309729" y="3779716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Straight Connector 77"/>
                      <p:cNvCxnSpPr/>
                      <p:nvPr/>
                    </p:nvCxnSpPr>
                    <p:spPr>
                      <a:xfrm>
                        <a:off x="3309729" y="3420650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Straight Connector 78"/>
                      <p:cNvCxnSpPr/>
                      <p:nvPr/>
                    </p:nvCxnSpPr>
                    <p:spPr>
                      <a:xfrm>
                        <a:off x="3309729" y="3061584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Straight Connector 79"/>
                      <p:cNvCxnSpPr/>
                      <p:nvPr/>
                    </p:nvCxnSpPr>
                    <p:spPr>
                      <a:xfrm>
                        <a:off x="3309729" y="2702518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Straight Connector 80"/>
                      <p:cNvCxnSpPr/>
                      <p:nvPr/>
                    </p:nvCxnSpPr>
                    <p:spPr>
                      <a:xfrm>
                        <a:off x="3309729" y="2343452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Straight Connector 81"/>
                      <p:cNvCxnSpPr/>
                      <p:nvPr/>
                    </p:nvCxnSpPr>
                    <p:spPr>
                      <a:xfrm>
                        <a:off x="3309729" y="1984386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" name="Straight Connector 82"/>
                      <p:cNvCxnSpPr/>
                      <p:nvPr/>
                    </p:nvCxnSpPr>
                    <p:spPr>
                      <a:xfrm>
                        <a:off x="3309729" y="1625320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" name="Group 2"/>
                    <p:cNvGrpSpPr/>
                    <p:nvPr/>
                  </p:nvGrpSpPr>
                  <p:grpSpPr>
                    <a:xfrm>
                      <a:off x="2575419" y="1467778"/>
                      <a:ext cx="4582672" cy="4108538"/>
                      <a:chOff x="2403969" y="1507361"/>
                      <a:chExt cx="4582672" cy="4108538"/>
                    </a:xfrm>
                  </p:grpSpPr>
                  <p:grpSp>
                    <p:nvGrpSpPr>
                      <p:cNvPr id="2" name="Group 1"/>
                      <p:cNvGrpSpPr/>
                      <p:nvPr/>
                    </p:nvGrpSpPr>
                    <p:grpSpPr>
                      <a:xfrm>
                        <a:off x="2403969" y="1507361"/>
                        <a:ext cx="4582672" cy="4108538"/>
                        <a:chOff x="2067988" y="1520307"/>
                        <a:chExt cx="4582672" cy="4108538"/>
                      </a:xfrm>
                    </p:grpSpPr>
                    <p:grpSp>
                      <p:nvGrpSpPr>
                        <p:cNvPr id="5" name="Group 4"/>
                        <p:cNvGrpSpPr/>
                        <p:nvPr/>
                      </p:nvGrpSpPr>
                      <p:grpSpPr>
                        <a:xfrm>
                          <a:off x="2067988" y="1621155"/>
                          <a:ext cx="4518930" cy="4007690"/>
                          <a:chOff x="2067988" y="1621155"/>
                          <a:chExt cx="4518930" cy="4007690"/>
                        </a:xfrm>
                      </p:grpSpPr>
                      <p:grpSp>
                        <p:nvGrpSpPr>
                          <p:cNvPr id="13" name="Group 12"/>
                          <p:cNvGrpSpPr/>
                          <p:nvPr/>
                        </p:nvGrpSpPr>
                        <p:grpSpPr>
                          <a:xfrm>
                            <a:off x="2067988" y="1621155"/>
                            <a:ext cx="4518930" cy="4007690"/>
                            <a:chOff x="2028596" y="1696835"/>
                            <a:chExt cx="4518930" cy="4007690"/>
                          </a:xfrm>
                        </p:grpSpPr>
                        <p:grpSp>
                          <p:nvGrpSpPr>
                            <p:cNvPr id="18" name="Group 17"/>
                            <p:cNvGrpSpPr/>
                            <p:nvPr/>
                          </p:nvGrpSpPr>
                          <p:grpSpPr>
                            <a:xfrm>
                              <a:off x="2028596" y="1696835"/>
                              <a:ext cx="4518930" cy="4007690"/>
                              <a:chOff x="2028596" y="1696835"/>
                              <a:chExt cx="4518930" cy="4007690"/>
                            </a:xfrm>
                          </p:grpSpPr>
                          <p:grpSp>
                            <p:nvGrpSpPr>
                              <p:cNvPr id="21" name="Group 20"/>
                              <p:cNvGrpSpPr/>
                              <p:nvPr/>
                            </p:nvGrpSpPr>
                            <p:grpSpPr>
                              <a:xfrm>
                                <a:off x="2682119" y="1696835"/>
                                <a:ext cx="3741322" cy="3672000"/>
                                <a:chOff x="2682119" y="1696835"/>
                                <a:chExt cx="3741322" cy="3672000"/>
                              </a:xfrm>
                            </p:grpSpPr>
                            <p:grpSp>
                              <p:nvGrpSpPr>
                                <p:cNvPr id="38" name="Group 37"/>
                                <p:cNvGrpSpPr/>
                                <p:nvPr/>
                              </p:nvGrpSpPr>
                              <p:grpSpPr>
                                <a:xfrm>
                                  <a:off x="2751441" y="1696835"/>
                                  <a:ext cx="3672000" cy="3672000"/>
                                  <a:chOff x="2751441" y="1696835"/>
                                  <a:chExt cx="3672000" cy="3672000"/>
                                </a:xfrm>
                              </p:grpSpPr>
                              <p:grpSp>
                                <p:nvGrpSpPr>
                                  <p:cNvPr id="41" name="Group 40"/>
                                  <p:cNvGrpSpPr/>
                                  <p:nvPr/>
                                </p:nvGrpSpPr>
                                <p:grpSpPr>
                                  <a:xfrm>
                                    <a:off x="2751441" y="1696835"/>
                                    <a:ext cx="3672000" cy="3672000"/>
                                    <a:chOff x="1734682" y="1696835"/>
                                    <a:chExt cx="3672000" cy="3672000"/>
                                  </a:xfrm>
                                </p:grpSpPr>
                                <p:cxnSp>
                                  <p:nvCxnSpPr>
                                    <p:cNvPr id="53" name="Straight Connector 52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734682" y="1696835"/>
                                      <a:ext cx="0" cy="367200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00658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54" name="Straight Connector 53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734682" y="4636053"/>
                                      <a:ext cx="3672000" cy="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00658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43" name="Straight Connector 42"/>
                                  <p:cNvCxnSpPr/>
                                  <p:nvPr/>
                                </p:nvCxnSpPr>
                                <p:spPr>
                                  <a:xfrm>
                                    <a:off x="309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4" name="Straight Connector 43"/>
                                  <p:cNvCxnSpPr/>
                                  <p:nvPr/>
                                </p:nvCxnSpPr>
                                <p:spPr>
                                  <a:xfrm>
                                    <a:off x="345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5" name="Straight Connector 44"/>
                                  <p:cNvCxnSpPr/>
                                  <p:nvPr/>
                                </p:nvCxnSpPr>
                                <p:spPr>
                                  <a:xfrm>
                                    <a:off x="417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6" name="Straight Connector 45"/>
                                  <p:cNvCxnSpPr/>
                                  <p:nvPr/>
                                </p:nvCxnSpPr>
                                <p:spPr>
                                  <a:xfrm>
                                    <a:off x="381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7" name="Straight Connector 46"/>
                                  <p:cNvCxnSpPr/>
                                  <p:nvPr/>
                                </p:nvCxnSpPr>
                                <p:spPr>
                                  <a:xfrm>
                                    <a:off x="453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8" name="Straight Connector 47"/>
                                  <p:cNvCxnSpPr/>
                                  <p:nvPr/>
                                </p:nvCxnSpPr>
                                <p:spPr>
                                  <a:xfrm>
                                    <a:off x="525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9" name="Straight Connector 48"/>
                                  <p:cNvCxnSpPr/>
                                  <p:nvPr/>
                                </p:nvCxnSpPr>
                                <p:spPr>
                                  <a:xfrm>
                                    <a:off x="597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0" name="Straight Connector 49"/>
                                  <p:cNvCxnSpPr/>
                                  <p:nvPr/>
                                </p:nvCxnSpPr>
                                <p:spPr>
                                  <a:xfrm>
                                    <a:off x="489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1" name="Straight Connector 50"/>
                                  <p:cNvCxnSpPr/>
                                  <p:nvPr/>
                                </p:nvCxnSpPr>
                                <p:spPr>
                                  <a:xfrm>
                                    <a:off x="561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2" name="Straight Connector 51"/>
                                  <p:cNvCxnSpPr/>
                                  <p:nvPr/>
                                </p:nvCxnSpPr>
                                <p:spPr>
                                  <a:xfrm>
                                    <a:off x="6336632" y="4633407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40" name="Straight Connector 39"/>
                                <p:cNvCxnSpPr/>
                                <p:nvPr/>
                              </p:nvCxnSpPr>
                              <p:spPr>
                                <a:xfrm flipV="1">
                                  <a:off x="2682119" y="4634289"/>
                                  <a:ext cx="72000" cy="0"/>
                                </a:xfrm>
                                <a:prstGeom prst="line">
                                  <a:avLst/>
                                </a:prstGeom>
                                <a:ln w="25400">
                                  <a:solidFill>
                                    <a:srgbClr val="00658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sp>
                            <p:nvSpPr>
                              <p:cNvPr id="22" name="TextBox 21"/>
                              <p:cNvSpPr txBox="1"/>
                              <p:nvPr/>
                            </p:nvSpPr>
                            <p:spPr>
                              <a:xfrm rot="16200000">
                                <a:off x="404266" y="3336803"/>
                                <a:ext cx="3587214" cy="338554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Distance from start / m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23" name="TextBox 22"/>
                              <p:cNvSpPr txBox="1"/>
                              <p:nvPr/>
                            </p:nvSpPr>
                            <p:spPr>
                              <a:xfrm>
                                <a:off x="2746379" y="5365971"/>
                                <a:ext cx="3801147" cy="338554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Time / s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24" name="Group 23"/>
                              <p:cNvGrpSpPr/>
                              <p:nvPr/>
                            </p:nvGrpSpPr>
                            <p:grpSpPr>
                              <a:xfrm>
                                <a:off x="2676763" y="4636116"/>
                                <a:ext cx="3211894" cy="357559"/>
                                <a:chOff x="2676762" y="4719021"/>
                                <a:chExt cx="3211894" cy="357559"/>
                              </a:xfrm>
                            </p:grpSpPr>
                            <p:grpSp>
                              <p:nvGrpSpPr>
                                <p:cNvPr id="25" name="Group 24"/>
                                <p:cNvGrpSpPr/>
                                <p:nvPr/>
                              </p:nvGrpSpPr>
                              <p:grpSpPr>
                                <a:xfrm>
                                  <a:off x="2676762" y="4720096"/>
                                  <a:ext cx="1762729" cy="356484"/>
                                  <a:chOff x="2676762" y="-97806"/>
                                  <a:chExt cx="1762729" cy="356484"/>
                                </a:xfrm>
                              </p:grpSpPr>
                              <p:sp>
                                <p:nvSpPr>
                                  <p:cNvPr id="33" name="TextBox 32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676762" y="-97806"/>
                                    <a:ext cx="360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5" name="TextBox 34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217910" y="-79876"/>
                                    <a:ext cx="533278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10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7" name="TextBox 36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945661" y="-97806"/>
                                    <a:ext cx="49383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20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</p:grpSp>
                            <p:grpSp>
                              <p:nvGrpSpPr>
                                <p:cNvPr id="27" name="Group 26"/>
                                <p:cNvGrpSpPr/>
                                <p:nvPr/>
                              </p:nvGrpSpPr>
                              <p:grpSpPr>
                                <a:xfrm>
                                  <a:off x="4659352" y="4719021"/>
                                  <a:ext cx="1229304" cy="338554"/>
                                  <a:chOff x="2859352" y="-98881"/>
                                  <a:chExt cx="1229304" cy="338554"/>
                                </a:xfrm>
                              </p:grpSpPr>
                              <p:sp>
                                <p:nvSpPr>
                                  <p:cNvPr id="29" name="TextBox 28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859352" y="-98881"/>
                                    <a:ext cx="504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30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1" name="TextBox 30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584656" y="-98881"/>
                                    <a:ext cx="504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40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sp>
                          <p:nvSpPr>
                            <p:cNvPr id="20" name="TextBox 19"/>
                            <p:cNvSpPr txBox="1"/>
                            <p:nvPr/>
                          </p:nvSpPr>
                          <p:spPr>
                            <a:xfrm>
                              <a:off x="2236247" y="4466818"/>
                              <a:ext cx="522839" cy="33855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r"/>
                              <a:r>
                                <a:rPr lang="en-GB" sz="1600" b="1" dirty="0" smtClean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rPr>
                                <a:t>0</a:t>
                              </a:r>
                              <a:endParaRPr lang="en-GB" sz="1600" b="1" dirty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endParaRPr>
                            </a:p>
                          </p:txBody>
                        </p:sp>
                      </p:grpSp>
                      <p:cxnSp>
                        <p:nvCxnSpPr>
                          <p:cNvPr id="7" name="Straight Connector 6"/>
                          <p:cNvCxnSpPr/>
                          <p:nvPr/>
                        </p:nvCxnSpPr>
                        <p:spPr>
                          <a:xfrm flipV="1">
                            <a:off x="2718833" y="3846667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" name="Straight Connector 7"/>
                          <p:cNvCxnSpPr/>
                          <p:nvPr/>
                        </p:nvCxnSpPr>
                        <p:spPr>
                          <a:xfrm flipV="1">
                            <a:off x="2721511" y="312551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" name="Straight Connector 8"/>
                          <p:cNvCxnSpPr/>
                          <p:nvPr/>
                        </p:nvCxnSpPr>
                        <p:spPr>
                          <a:xfrm flipV="1">
                            <a:off x="2721511" y="240436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Straight Connector 9"/>
                          <p:cNvCxnSpPr/>
                          <p:nvPr/>
                        </p:nvCxnSpPr>
                        <p:spPr>
                          <a:xfrm flipV="1">
                            <a:off x="2718833" y="168321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59" name="TextBox 58"/>
                        <p:cNvSpPr txBox="1"/>
                        <p:nvPr/>
                      </p:nvSpPr>
                      <p:spPr>
                        <a:xfrm>
                          <a:off x="6146660" y="4565498"/>
                          <a:ext cx="504000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50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5" name="TextBox 54"/>
                        <p:cNvSpPr txBox="1"/>
                        <p:nvPr/>
                      </p:nvSpPr>
                      <p:spPr>
                        <a:xfrm>
                          <a:off x="2275909" y="3671403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2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6" name="TextBox 55"/>
                        <p:cNvSpPr txBox="1"/>
                        <p:nvPr/>
                      </p:nvSpPr>
                      <p:spPr>
                        <a:xfrm>
                          <a:off x="2273057" y="2953005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4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7" name="TextBox 56"/>
                        <p:cNvSpPr txBox="1"/>
                        <p:nvPr/>
                      </p:nvSpPr>
                      <p:spPr>
                        <a:xfrm>
                          <a:off x="2267994" y="2240678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6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8" name="TextBox 57"/>
                        <p:cNvSpPr txBox="1"/>
                        <p:nvPr/>
                      </p:nvSpPr>
                      <p:spPr>
                        <a:xfrm>
                          <a:off x="2164345" y="1520307"/>
                          <a:ext cx="633192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8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</p:grpSp>
                  <p:cxnSp>
                    <p:nvCxnSpPr>
                      <p:cNvPr id="60" name="Straight Connector 59"/>
                      <p:cNvCxnSpPr/>
                      <p:nvPr/>
                    </p:nvCxnSpPr>
                    <p:spPr>
                      <a:xfrm flipV="1">
                        <a:off x="3054814" y="4896497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1" name="Straight Connector 60"/>
                      <p:cNvCxnSpPr/>
                      <p:nvPr/>
                    </p:nvCxnSpPr>
                    <p:spPr>
                      <a:xfrm flipV="1">
                        <a:off x="3052136" y="4184555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Straight Connector 61"/>
                      <p:cNvCxnSpPr/>
                      <p:nvPr/>
                    </p:nvCxnSpPr>
                    <p:spPr>
                      <a:xfrm flipV="1">
                        <a:off x="3054814" y="346340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Straight Connector 62"/>
                      <p:cNvCxnSpPr/>
                      <p:nvPr/>
                    </p:nvCxnSpPr>
                    <p:spPr>
                      <a:xfrm flipV="1">
                        <a:off x="3054814" y="274225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 flipV="1">
                        <a:off x="3052136" y="202110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34" name="Group 33"/>
                  <p:cNvGrpSpPr/>
                  <p:nvPr/>
                </p:nvGrpSpPr>
                <p:grpSpPr>
                  <a:xfrm>
                    <a:off x="5278475" y="1830720"/>
                    <a:ext cx="3231594" cy="3672000"/>
                    <a:chOff x="5286216" y="1825877"/>
                    <a:chExt cx="3231594" cy="3672000"/>
                  </a:xfrm>
                </p:grpSpPr>
                <p:cxnSp>
                  <p:nvCxnSpPr>
                    <p:cNvPr id="113" name="Straight Connector 112"/>
                    <p:cNvCxnSpPr/>
                    <p:nvPr/>
                  </p:nvCxnSpPr>
                  <p:spPr>
                    <a:xfrm rot="16200000">
                      <a:off x="6681810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Straight Connector 122"/>
                    <p:cNvCxnSpPr/>
                    <p:nvPr/>
                  </p:nvCxnSpPr>
                  <p:spPr>
                    <a:xfrm rot="16200000">
                      <a:off x="6322744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/>
                    <p:cNvCxnSpPr/>
                    <p:nvPr/>
                  </p:nvCxnSpPr>
                  <p:spPr>
                    <a:xfrm rot="16200000">
                      <a:off x="5963678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 rot="16200000">
                      <a:off x="5604612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16200000">
                      <a:off x="5245546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>
                      <a:off x="4886480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16200000">
                      <a:off x="4527414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16200000">
                      <a:off x="4168348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Straight Connector 135"/>
                    <p:cNvCxnSpPr/>
                    <p:nvPr/>
                  </p:nvCxnSpPr>
                  <p:spPr>
                    <a:xfrm rot="16200000">
                      <a:off x="3809282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Straight Connector 136"/>
                    <p:cNvCxnSpPr/>
                    <p:nvPr/>
                  </p:nvCxnSpPr>
                  <p:spPr>
                    <a:xfrm rot="16200000">
                      <a:off x="3450216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029" name="Freeform 1028"/>
                <p:cNvSpPr/>
                <p:nvPr/>
              </p:nvSpPr>
              <p:spPr>
                <a:xfrm>
                  <a:off x="4921250" y="2517093"/>
                  <a:ext cx="3606800" cy="2778807"/>
                </a:xfrm>
                <a:custGeom>
                  <a:avLst/>
                  <a:gdLst>
                    <a:gd name="connsiteX0" fmla="*/ 0 w 3606800"/>
                    <a:gd name="connsiteY0" fmla="*/ 2270807 h 2778807"/>
                    <a:gd name="connsiteX1" fmla="*/ 355600 w 3606800"/>
                    <a:gd name="connsiteY1" fmla="*/ 1915207 h 2778807"/>
                    <a:gd name="connsiteX2" fmla="*/ 717550 w 3606800"/>
                    <a:gd name="connsiteY2" fmla="*/ 753157 h 2778807"/>
                    <a:gd name="connsiteX3" fmla="*/ 1225550 w 3606800"/>
                    <a:gd name="connsiteY3" fmla="*/ 3857 h 2778807"/>
                    <a:gd name="connsiteX4" fmla="*/ 1816100 w 3606800"/>
                    <a:gd name="connsiteY4" fmla="*/ 1064307 h 2778807"/>
                    <a:gd name="connsiteX5" fmla="*/ 2254250 w 3606800"/>
                    <a:gd name="connsiteY5" fmla="*/ 1921557 h 2778807"/>
                    <a:gd name="connsiteX6" fmla="*/ 2755900 w 3606800"/>
                    <a:gd name="connsiteY6" fmla="*/ 2448607 h 2778807"/>
                    <a:gd name="connsiteX7" fmla="*/ 3606800 w 3606800"/>
                    <a:gd name="connsiteY7" fmla="*/ 2778807 h 27788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606800" h="2778807">
                      <a:moveTo>
                        <a:pt x="0" y="2270807"/>
                      </a:moveTo>
                      <a:cubicBezTo>
                        <a:pt x="118004" y="2219478"/>
                        <a:pt x="236008" y="2168149"/>
                        <a:pt x="355600" y="1915207"/>
                      </a:cubicBezTo>
                      <a:cubicBezTo>
                        <a:pt x="475192" y="1662265"/>
                        <a:pt x="572558" y="1071715"/>
                        <a:pt x="717550" y="753157"/>
                      </a:cubicBezTo>
                      <a:cubicBezTo>
                        <a:pt x="862542" y="434599"/>
                        <a:pt x="1042458" y="-48001"/>
                        <a:pt x="1225550" y="3857"/>
                      </a:cubicBezTo>
                      <a:cubicBezTo>
                        <a:pt x="1408642" y="55715"/>
                        <a:pt x="1644650" y="744690"/>
                        <a:pt x="1816100" y="1064307"/>
                      </a:cubicBezTo>
                      <a:cubicBezTo>
                        <a:pt x="1987550" y="1383924"/>
                        <a:pt x="2097617" y="1690840"/>
                        <a:pt x="2254250" y="1921557"/>
                      </a:cubicBezTo>
                      <a:cubicBezTo>
                        <a:pt x="2410883" y="2152274"/>
                        <a:pt x="2530475" y="2305732"/>
                        <a:pt x="2755900" y="2448607"/>
                      </a:cubicBezTo>
                      <a:cubicBezTo>
                        <a:pt x="2981325" y="2591482"/>
                        <a:pt x="3294062" y="2685144"/>
                        <a:pt x="3606800" y="2778807"/>
                      </a:cubicBezTo>
                    </a:path>
                  </a:pathLst>
                </a:custGeom>
                <a:noFill/>
                <a:ln w="254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" name="Oval 5"/>
              <p:cNvSpPr/>
              <p:nvPr/>
            </p:nvSpPr>
            <p:spPr>
              <a:xfrm>
                <a:off x="5074193" y="4549205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345889" y="3900674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6048244" y="2440560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7358069" y="4721047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8437259" y="5223900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4946935" y="4199538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936621" y="2112170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112322" y="3590589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348772" y="4358336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D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8132434" y="5201712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E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437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speed of Dwight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6975547" cy="73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marR="0" lvl="0" indent="-36195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	</a:t>
            </a:r>
            <a:r>
              <a:rPr lang="en-US" dirty="0" smtClean="0"/>
              <a:t>Which letter on the graph represents where Dwight is </a:t>
            </a:r>
            <a:r>
              <a:rPr lang="en-US" b="1" dirty="0" smtClean="0"/>
              <a:t>going the slowest</a:t>
            </a:r>
            <a:r>
              <a:rPr lang="en-US" dirty="0" smtClean="0"/>
              <a:t>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204711" y="1747856"/>
            <a:ext cx="4582672" cy="4108538"/>
            <a:chOff x="4204711" y="1747856"/>
            <a:chExt cx="4582672" cy="4108538"/>
          </a:xfrm>
        </p:grpSpPr>
        <p:grpSp>
          <p:nvGrpSpPr>
            <p:cNvPr id="14" name="Group 13"/>
            <p:cNvGrpSpPr/>
            <p:nvPr/>
          </p:nvGrpSpPr>
          <p:grpSpPr>
            <a:xfrm>
              <a:off x="4204711" y="1747856"/>
              <a:ext cx="4582672" cy="4108538"/>
              <a:chOff x="4204711" y="1747856"/>
              <a:chExt cx="4582672" cy="4108538"/>
            </a:xfrm>
          </p:grpSpPr>
          <p:grpSp>
            <p:nvGrpSpPr>
              <p:cNvPr id="1030" name="Group 1029"/>
              <p:cNvGrpSpPr/>
              <p:nvPr/>
            </p:nvGrpSpPr>
            <p:grpSpPr>
              <a:xfrm>
                <a:off x="4204711" y="1747856"/>
                <a:ext cx="4582672" cy="4108538"/>
                <a:chOff x="4204711" y="1747856"/>
                <a:chExt cx="4582672" cy="4108538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4204711" y="1747856"/>
                  <a:ext cx="4582672" cy="4108538"/>
                  <a:chOff x="4204711" y="1747856"/>
                  <a:chExt cx="4582672" cy="4108538"/>
                </a:xfrm>
              </p:grpSpPr>
              <p:grpSp>
                <p:nvGrpSpPr>
                  <p:cNvPr id="96" name="Group 95"/>
                  <p:cNvGrpSpPr/>
                  <p:nvPr/>
                </p:nvGrpSpPr>
                <p:grpSpPr>
                  <a:xfrm>
                    <a:off x="4204711" y="1747856"/>
                    <a:ext cx="4582672" cy="4108538"/>
                    <a:chOff x="2575419" y="1467778"/>
                    <a:chExt cx="4582672" cy="4108538"/>
                  </a:xfrm>
                </p:grpSpPr>
                <p:grpSp>
                  <p:nvGrpSpPr>
                    <p:cNvPr id="84" name="Group 83"/>
                    <p:cNvGrpSpPr/>
                    <p:nvPr/>
                  </p:nvGrpSpPr>
                  <p:grpSpPr>
                    <a:xfrm>
                      <a:off x="3309729" y="1625320"/>
                      <a:ext cx="3672000" cy="3231594"/>
                      <a:chOff x="3309729" y="1625320"/>
                      <a:chExt cx="3672000" cy="3231594"/>
                    </a:xfrm>
                  </p:grpSpPr>
                  <p:cxnSp>
                    <p:nvCxnSpPr>
                      <p:cNvPr id="73" name="Straight Connector 72"/>
                      <p:cNvCxnSpPr/>
                      <p:nvPr/>
                    </p:nvCxnSpPr>
                    <p:spPr>
                      <a:xfrm>
                        <a:off x="3309729" y="4856914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5" name="Straight Connector 74"/>
                      <p:cNvCxnSpPr/>
                      <p:nvPr/>
                    </p:nvCxnSpPr>
                    <p:spPr>
                      <a:xfrm>
                        <a:off x="3309729" y="4497848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" name="Straight Connector 75"/>
                      <p:cNvCxnSpPr/>
                      <p:nvPr/>
                    </p:nvCxnSpPr>
                    <p:spPr>
                      <a:xfrm>
                        <a:off x="3309729" y="4138782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7" name="Straight Connector 76"/>
                      <p:cNvCxnSpPr/>
                      <p:nvPr/>
                    </p:nvCxnSpPr>
                    <p:spPr>
                      <a:xfrm>
                        <a:off x="3309729" y="3779716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Straight Connector 77"/>
                      <p:cNvCxnSpPr/>
                      <p:nvPr/>
                    </p:nvCxnSpPr>
                    <p:spPr>
                      <a:xfrm>
                        <a:off x="3309729" y="3420650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Straight Connector 78"/>
                      <p:cNvCxnSpPr/>
                      <p:nvPr/>
                    </p:nvCxnSpPr>
                    <p:spPr>
                      <a:xfrm>
                        <a:off x="3309729" y="3061584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Straight Connector 79"/>
                      <p:cNvCxnSpPr/>
                      <p:nvPr/>
                    </p:nvCxnSpPr>
                    <p:spPr>
                      <a:xfrm>
                        <a:off x="3309729" y="2702518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Straight Connector 80"/>
                      <p:cNvCxnSpPr/>
                      <p:nvPr/>
                    </p:nvCxnSpPr>
                    <p:spPr>
                      <a:xfrm>
                        <a:off x="3309729" y="2343452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Straight Connector 81"/>
                      <p:cNvCxnSpPr/>
                      <p:nvPr/>
                    </p:nvCxnSpPr>
                    <p:spPr>
                      <a:xfrm>
                        <a:off x="3309729" y="1984386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" name="Straight Connector 82"/>
                      <p:cNvCxnSpPr/>
                      <p:nvPr/>
                    </p:nvCxnSpPr>
                    <p:spPr>
                      <a:xfrm>
                        <a:off x="3309729" y="1625320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" name="Group 2"/>
                    <p:cNvGrpSpPr/>
                    <p:nvPr/>
                  </p:nvGrpSpPr>
                  <p:grpSpPr>
                    <a:xfrm>
                      <a:off x="2575419" y="1467778"/>
                      <a:ext cx="4582672" cy="4108538"/>
                      <a:chOff x="2403969" y="1507361"/>
                      <a:chExt cx="4582672" cy="4108538"/>
                    </a:xfrm>
                  </p:grpSpPr>
                  <p:grpSp>
                    <p:nvGrpSpPr>
                      <p:cNvPr id="2" name="Group 1"/>
                      <p:cNvGrpSpPr/>
                      <p:nvPr/>
                    </p:nvGrpSpPr>
                    <p:grpSpPr>
                      <a:xfrm>
                        <a:off x="2403969" y="1507361"/>
                        <a:ext cx="4582672" cy="4108538"/>
                        <a:chOff x="2067988" y="1520307"/>
                        <a:chExt cx="4582672" cy="4108538"/>
                      </a:xfrm>
                    </p:grpSpPr>
                    <p:grpSp>
                      <p:nvGrpSpPr>
                        <p:cNvPr id="5" name="Group 4"/>
                        <p:cNvGrpSpPr/>
                        <p:nvPr/>
                      </p:nvGrpSpPr>
                      <p:grpSpPr>
                        <a:xfrm>
                          <a:off x="2067988" y="1621155"/>
                          <a:ext cx="4518930" cy="4007690"/>
                          <a:chOff x="2067988" y="1621155"/>
                          <a:chExt cx="4518930" cy="4007690"/>
                        </a:xfrm>
                      </p:grpSpPr>
                      <p:grpSp>
                        <p:nvGrpSpPr>
                          <p:cNvPr id="13" name="Group 12"/>
                          <p:cNvGrpSpPr/>
                          <p:nvPr/>
                        </p:nvGrpSpPr>
                        <p:grpSpPr>
                          <a:xfrm>
                            <a:off x="2067988" y="1621155"/>
                            <a:ext cx="4518930" cy="4007690"/>
                            <a:chOff x="2028596" y="1696835"/>
                            <a:chExt cx="4518930" cy="4007690"/>
                          </a:xfrm>
                        </p:grpSpPr>
                        <p:grpSp>
                          <p:nvGrpSpPr>
                            <p:cNvPr id="18" name="Group 17"/>
                            <p:cNvGrpSpPr/>
                            <p:nvPr/>
                          </p:nvGrpSpPr>
                          <p:grpSpPr>
                            <a:xfrm>
                              <a:off x="2028596" y="1696835"/>
                              <a:ext cx="4518930" cy="4007690"/>
                              <a:chOff x="2028596" y="1696835"/>
                              <a:chExt cx="4518930" cy="4007690"/>
                            </a:xfrm>
                          </p:grpSpPr>
                          <p:grpSp>
                            <p:nvGrpSpPr>
                              <p:cNvPr id="21" name="Group 20"/>
                              <p:cNvGrpSpPr/>
                              <p:nvPr/>
                            </p:nvGrpSpPr>
                            <p:grpSpPr>
                              <a:xfrm>
                                <a:off x="2682119" y="1696835"/>
                                <a:ext cx="3741322" cy="3672000"/>
                                <a:chOff x="2682119" y="1696835"/>
                                <a:chExt cx="3741322" cy="3672000"/>
                              </a:xfrm>
                            </p:grpSpPr>
                            <p:grpSp>
                              <p:nvGrpSpPr>
                                <p:cNvPr id="38" name="Group 37"/>
                                <p:cNvGrpSpPr/>
                                <p:nvPr/>
                              </p:nvGrpSpPr>
                              <p:grpSpPr>
                                <a:xfrm>
                                  <a:off x="2751441" y="1696835"/>
                                  <a:ext cx="3672000" cy="3672000"/>
                                  <a:chOff x="2751441" y="1696835"/>
                                  <a:chExt cx="3672000" cy="3672000"/>
                                </a:xfrm>
                              </p:grpSpPr>
                              <p:grpSp>
                                <p:nvGrpSpPr>
                                  <p:cNvPr id="41" name="Group 40"/>
                                  <p:cNvGrpSpPr/>
                                  <p:nvPr/>
                                </p:nvGrpSpPr>
                                <p:grpSpPr>
                                  <a:xfrm>
                                    <a:off x="2751441" y="1696835"/>
                                    <a:ext cx="3672000" cy="3672000"/>
                                    <a:chOff x="1734682" y="1696835"/>
                                    <a:chExt cx="3672000" cy="3672000"/>
                                  </a:xfrm>
                                </p:grpSpPr>
                                <p:cxnSp>
                                  <p:nvCxnSpPr>
                                    <p:cNvPr id="53" name="Straight Connector 52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734682" y="1696835"/>
                                      <a:ext cx="0" cy="367200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00658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54" name="Straight Connector 53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734682" y="4636053"/>
                                      <a:ext cx="3672000" cy="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00658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43" name="Straight Connector 42"/>
                                  <p:cNvCxnSpPr/>
                                  <p:nvPr/>
                                </p:nvCxnSpPr>
                                <p:spPr>
                                  <a:xfrm>
                                    <a:off x="309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4" name="Straight Connector 43"/>
                                  <p:cNvCxnSpPr/>
                                  <p:nvPr/>
                                </p:nvCxnSpPr>
                                <p:spPr>
                                  <a:xfrm>
                                    <a:off x="345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5" name="Straight Connector 44"/>
                                  <p:cNvCxnSpPr/>
                                  <p:nvPr/>
                                </p:nvCxnSpPr>
                                <p:spPr>
                                  <a:xfrm>
                                    <a:off x="417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6" name="Straight Connector 45"/>
                                  <p:cNvCxnSpPr/>
                                  <p:nvPr/>
                                </p:nvCxnSpPr>
                                <p:spPr>
                                  <a:xfrm>
                                    <a:off x="381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7" name="Straight Connector 46"/>
                                  <p:cNvCxnSpPr/>
                                  <p:nvPr/>
                                </p:nvCxnSpPr>
                                <p:spPr>
                                  <a:xfrm>
                                    <a:off x="453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8" name="Straight Connector 47"/>
                                  <p:cNvCxnSpPr/>
                                  <p:nvPr/>
                                </p:nvCxnSpPr>
                                <p:spPr>
                                  <a:xfrm>
                                    <a:off x="525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9" name="Straight Connector 48"/>
                                  <p:cNvCxnSpPr/>
                                  <p:nvPr/>
                                </p:nvCxnSpPr>
                                <p:spPr>
                                  <a:xfrm>
                                    <a:off x="597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0" name="Straight Connector 49"/>
                                  <p:cNvCxnSpPr/>
                                  <p:nvPr/>
                                </p:nvCxnSpPr>
                                <p:spPr>
                                  <a:xfrm>
                                    <a:off x="489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1" name="Straight Connector 50"/>
                                  <p:cNvCxnSpPr/>
                                  <p:nvPr/>
                                </p:nvCxnSpPr>
                                <p:spPr>
                                  <a:xfrm>
                                    <a:off x="561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2" name="Straight Connector 51"/>
                                  <p:cNvCxnSpPr/>
                                  <p:nvPr/>
                                </p:nvCxnSpPr>
                                <p:spPr>
                                  <a:xfrm>
                                    <a:off x="6336632" y="4633407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40" name="Straight Connector 39"/>
                                <p:cNvCxnSpPr/>
                                <p:nvPr/>
                              </p:nvCxnSpPr>
                              <p:spPr>
                                <a:xfrm flipV="1">
                                  <a:off x="2682119" y="4634289"/>
                                  <a:ext cx="72000" cy="0"/>
                                </a:xfrm>
                                <a:prstGeom prst="line">
                                  <a:avLst/>
                                </a:prstGeom>
                                <a:ln w="25400">
                                  <a:solidFill>
                                    <a:srgbClr val="00658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sp>
                            <p:nvSpPr>
                              <p:cNvPr id="22" name="TextBox 21"/>
                              <p:cNvSpPr txBox="1"/>
                              <p:nvPr/>
                            </p:nvSpPr>
                            <p:spPr>
                              <a:xfrm rot="16200000">
                                <a:off x="404266" y="3336803"/>
                                <a:ext cx="3587214" cy="338554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Distance from start / m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23" name="TextBox 22"/>
                              <p:cNvSpPr txBox="1"/>
                              <p:nvPr/>
                            </p:nvSpPr>
                            <p:spPr>
                              <a:xfrm>
                                <a:off x="2746379" y="5365971"/>
                                <a:ext cx="3801147" cy="338554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Time / s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24" name="Group 23"/>
                              <p:cNvGrpSpPr/>
                              <p:nvPr/>
                            </p:nvGrpSpPr>
                            <p:grpSpPr>
                              <a:xfrm>
                                <a:off x="2676763" y="4636116"/>
                                <a:ext cx="3211894" cy="357559"/>
                                <a:chOff x="2676762" y="4719021"/>
                                <a:chExt cx="3211894" cy="357559"/>
                              </a:xfrm>
                            </p:grpSpPr>
                            <p:grpSp>
                              <p:nvGrpSpPr>
                                <p:cNvPr id="25" name="Group 24"/>
                                <p:cNvGrpSpPr/>
                                <p:nvPr/>
                              </p:nvGrpSpPr>
                              <p:grpSpPr>
                                <a:xfrm>
                                  <a:off x="2676762" y="4720096"/>
                                  <a:ext cx="1762729" cy="356484"/>
                                  <a:chOff x="2676762" y="-97806"/>
                                  <a:chExt cx="1762729" cy="356484"/>
                                </a:xfrm>
                              </p:grpSpPr>
                              <p:sp>
                                <p:nvSpPr>
                                  <p:cNvPr id="33" name="TextBox 32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676762" y="-97806"/>
                                    <a:ext cx="360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5" name="TextBox 34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217910" y="-79876"/>
                                    <a:ext cx="533278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10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7" name="TextBox 36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945661" y="-97806"/>
                                    <a:ext cx="49383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20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</p:grpSp>
                            <p:grpSp>
                              <p:nvGrpSpPr>
                                <p:cNvPr id="27" name="Group 26"/>
                                <p:cNvGrpSpPr/>
                                <p:nvPr/>
                              </p:nvGrpSpPr>
                              <p:grpSpPr>
                                <a:xfrm>
                                  <a:off x="4659352" y="4719021"/>
                                  <a:ext cx="1229304" cy="338554"/>
                                  <a:chOff x="2859352" y="-98881"/>
                                  <a:chExt cx="1229304" cy="338554"/>
                                </a:xfrm>
                              </p:grpSpPr>
                              <p:sp>
                                <p:nvSpPr>
                                  <p:cNvPr id="29" name="TextBox 28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859352" y="-98881"/>
                                    <a:ext cx="504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30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1" name="TextBox 30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584656" y="-98881"/>
                                    <a:ext cx="504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40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sp>
                          <p:nvSpPr>
                            <p:cNvPr id="20" name="TextBox 19"/>
                            <p:cNvSpPr txBox="1"/>
                            <p:nvPr/>
                          </p:nvSpPr>
                          <p:spPr>
                            <a:xfrm>
                              <a:off x="2236247" y="4466818"/>
                              <a:ext cx="522839" cy="33855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r"/>
                              <a:r>
                                <a:rPr lang="en-GB" sz="1600" b="1" dirty="0" smtClean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rPr>
                                <a:t>0</a:t>
                              </a:r>
                              <a:endParaRPr lang="en-GB" sz="1600" b="1" dirty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endParaRPr>
                            </a:p>
                          </p:txBody>
                        </p:sp>
                      </p:grpSp>
                      <p:cxnSp>
                        <p:nvCxnSpPr>
                          <p:cNvPr id="7" name="Straight Connector 6"/>
                          <p:cNvCxnSpPr/>
                          <p:nvPr/>
                        </p:nvCxnSpPr>
                        <p:spPr>
                          <a:xfrm flipV="1">
                            <a:off x="2718833" y="3846667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" name="Straight Connector 7"/>
                          <p:cNvCxnSpPr/>
                          <p:nvPr/>
                        </p:nvCxnSpPr>
                        <p:spPr>
                          <a:xfrm flipV="1">
                            <a:off x="2721511" y="312551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" name="Straight Connector 8"/>
                          <p:cNvCxnSpPr/>
                          <p:nvPr/>
                        </p:nvCxnSpPr>
                        <p:spPr>
                          <a:xfrm flipV="1">
                            <a:off x="2721511" y="240436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Straight Connector 9"/>
                          <p:cNvCxnSpPr/>
                          <p:nvPr/>
                        </p:nvCxnSpPr>
                        <p:spPr>
                          <a:xfrm flipV="1">
                            <a:off x="2718833" y="168321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59" name="TextBox 58"/>
                        <p:cNvSpPr txBox="1"/>
                        <p:nvPr/>
                      </p:nvSpPr>
                      <p:spPr>
                        <a:xfrm>
                          <a:off x="6146660" y="4565498"/>
                          <a:ext cx="504000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50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5" name="TextBox 54"/>
                        <p:cNvSpPr txBox="1"/>
                        <p:nvPr/>
                      </p:nvSpPr>
                      <p:spPr>
                        <a:xfrm>
                          <a:off x="2275909" y="3671403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2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6" name="TextBox 55"/>
                        <p:cNvSpPr txBox="1"/>
                        <p:nvPr/>
                      </p:nvSpPr>
                      <p:spPr>
                        <a:xfrm>
                          <a:off x="2273057" y="2953005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4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7" name="TextBox 56"/>
                        <p:cNvSpPr txBox="1"/>
                        <p:nvPr/>
                      </p:nvSpPr>
                      <p:spPr>
                        <a:xfrm>
                          <a:off x="2267994" y="2240678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6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8" name="TextBox 57"/>
                        <p:cNvSpPr txBox="1"/>
                        <p:nvPr/>
                      </p:nvSpPr>
                      <p:spPr>
                        <a:xfrm>
                          <a:off x="2164345" y="1520307"/>
                          <a:ext cx="633192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8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</p:grpSp>
                  <p:cxnSp>
                    <p:nvCxnSpPr>
                      <p:cNvPr id="60" name="Straight Connector 59"/>
                      <p:cNvCxnSpPr/>
                      <p:nvPr/>
                    </p:nvCxnSpPr>
                    <p:spPr>
                      <a:xfrm flipV="1">
                        <a:off x="3054814" y="4896497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1" name="Straight Connector 60"/>
                      <p:cNvCxnSpPr/>
                      <p:nvPr/>
                    </p:nvCxnSpPr>
                    <p:spPr>
                      <a:xfrm flipV="1">
                        <a:off x="3052136" y="4184555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Straight Connector 61"/>
                      <p:cNvCxnSpPr/>
                      <p:nvPr/>
                    </p:nvCxnSpPr>
                    <p:spPr>
                      <a:xfrm flipV="1">
                        <a:off x="3054814" y="346340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Straight Connector 62"/>
                      <p:cNvCxnSpPr/>
                      <p:nvPr/>
                    </p:nvCxnSpPr>
                    <p:spPr>
                      <a:xfrm flipV="1">
                        <a:off x="3054814" y="274225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 flipV="1">
                        <a:off x="3052136" y="202110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34" name="Group 33"/>
                  <p:cNvGrpSpPr/>
                  <p:nvPr/>
                </p:nvGrpSpPr>
                <p:grpSpPr>
                  <a:xfrm>
                    <a:off x="5278475" y="1830720"/>
                    <a:ext cx="3231594" cy="3672000"/>
                    <a:chOff x="5286216" y="1825877"/>
                    <a:chExt cx="3231594" cy="3672000"/>
                  </a:xfrm>
                </p:grpSpPr>
                <p:cxnSp>
                  <p:nvCxnSpPr>
                    <p:cNvPr id="113" name="Straight Connector 112"/>
                    <p:cNvCxnSpPr/>
                    <p:nvPr/>
                  </p:nvCxnSpPr>
                  <p:spPr>
                    <a:xfrm rot="16200000">
                      <a:off x="6681810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Straight Connector 122"/>
                    <p:cNvCxnSpPr/>
                    <p:nvPr/>
                  </p:nvCxnSpPr>
                  <p:spPr>
                    <a:xfrm rot="16200000">
                      <a:off x="6322744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/>
                    <p:cNvCxnSpPr/>
                    <p:nvPr/>
                  </p:nvCxnSpPr>
                  <p:spPr>
                    <a:xfrm rot="16200000">
                      <a:off x="5963678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 rot="16200000">
                      <a:off x="5604612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16200000">
                      <a:off x="5245546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>
                      <a:off x="4886480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16200000">
                      <a:off x="4527414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16200000">
                      <a:off x="4168348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Straight Connector 135"/>
                    <p:cNvCxnSpPr/>
                    <p:nvPr/>
                  </p:nvCxnSpPr>
                  <p:spPr>
                    <a:xfrm rot="16200000">
                      <a:off x="3809282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Straight Connector 136"/>
                    <p:cNvCxnSpPr/>
                    <p:nvPr/>
                  </p:nvCxnSpPr>
                  <p:spPr>
                    <a:xfrm rot="16200000">
                      <a:off x="3450216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029" name="Freeform 1028"/>
                <p:cNvSpPr/>
                <p:nvPr/>
              </p:nvSpPr>
              <p:spPr>
                <a:xfrm>
                  <a:off x="4921250" y="2517093"/>
                  <a:ext cx="3606800" cy="2778807"/>
                </a:xfrm>
                <a:custGeom>
                  <a:avLst/>
                  <a:gdLst>
                    <a:gd name="connsiteX0" fmla="*/ 0 w 3606800"/>
                    <a:gd name="connsiteY0" fmla="*/ 2270807 h 2778807"/>
                    <a:gd name="connsiteX1" fmla="*/ 355600 w 3606800"/>
                    <a:gd name="connsiteY1" fmla="*/ 1915207 h 2778807"/>
                    <a:gd name="connsiteX2" fmla="*/ 717550 w 3606800"/>
                    <a:gd name="connsiteY2" fmla="*/ 753157 h 2778807"/>
                    <a:gd name="connsiteX3" fmla="*/ 1225550 w 3606800"/>
                    <a:gd name="connsiteY3" fmla="*/ 3857 h 2778807"/>
                    <a:gd name="connsiteX4" fmla="*/ 1816100 w 3606800"/>
                    <a:gd name="connsiteY4" fmla="*/ 1064307 h 2778807"/>
                    <a:gd name="connsiteX5" fmla="*/ 2254250 w 3606800"/>
                    <a:gd name="connsiteY5" fmla="*/ 1921557 h 2778807"/>
                    <a:gd name="connsiteX6" fmla="*/ 2755900 w 3606800"/>
                    <a:gd name="connsiteY6" fmla="*/ 2448607 h 2778807"/>
                    <a:gd name="connsiteX7" fmla="*/ 3606800 w 3606800"/>
                    <a:gd name="connsiteY7" fmla="*/ 2778807 h 27788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606800" h="2778807">
                      <a:moveTo>
                        <a:pt x="0" y="2270807"/>
                      </a:moveTo>
                      <a:cubicBezTo>
                        <a:pt x="118004" y="2219478"/>
                        <a:pt x="236008" y="2168149"/>
                        <a:pt x="355600" y="1915207"/>
                      </a:cubicBezTo>
                      <a:cubicBezTo>
                        <a:pt x="475192" y="1662265"/>
                        <a:pt x="572558" y="1071715"/>
                        <a:pt x="717550" y="753157"/>
                      </a:cubicBezTo>
                      <a:cubicBezTo>
                        <a:pt x="862542" y="434599"/>
                        <a:pt x="1042458" y="-48001"/>
                        <a:pt x="1225550" y="3857"/>
                      </a:cubicBezTo>
                      <a:cubicBezTo>
                        <a:pt x="1408642" y="55715"/>
                        <a:pt x="1644650" y="744690"/>
                        <a:pt x="1816100" y="1064307"/>
                      </a:cubicBezTo>
                      <a:cubicBezTo>
                        <a:pt x="1987550" y="1383924"/>
                        <a:pt x="2097617" y="1690840"/>
                        <a:pt x="2254250" y="1921557"/>
                      </a:cubicBezTo>
                      <a:cubicBezTo>
                        <a:pt x="2410883" y="2152274"/>
                        <a:pt x="2530475" y="2305732"/>
                        <a:pt x="2755900" y="2448607"/>
                      </a:cubicBezTo>
                      <a:cubicBezTo>
                        <a:pt x="2981325" y="2591482"/>
                        <a:pt x="3294062" y="2685144"/>
                        <a:pt x="3606800" y="2778807"/>
                      </a:cubicBezTo>
                    </a:path>
                  </a:pathLst>
                </a:custGeom>
                <a:noFill/>
                <a:ln w="254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" name="Oval 5"/>
              <p:cNvSpPr/>
              <p:nvPr/>
            </p:nvSpPr>
            <p:spPr>
              <a:xfrm>
                <a:off x="5074193" y="4549205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345889" y="3900674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6048244" y="2440560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7358069" y="4721047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8437259" y="5223900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4946935" y="4199538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936621" y="2112170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112322" y="3590589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348772" y="4358336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D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8132434" y="5201712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E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69351" y="2302319"/>
            <a:ext cx="3375037" cy="2950682"/>
            <a:chOff x="490158" y="2310205"/>
            <a:chExt cx="3375037" cy="2950682"/>
          </a:xfrm>
        </p:grpSpPr>
        <p:sp>
          <p:nvSpPr>
            <p:cNvPr id="68" name="Freeform 67"/>
            <p:cNvSpPr/>
            <p:nvPr/>
          </p:nvSpPr>
          <p:spPr>
            <a:xfrm>
              <a:off x="2107628" y="3773885"/>
              <a:ext cx="624840" cy="1196340"/>
            </a:xfrm>
            <a:custGeom>
              <a:avLst/>
              <a:gdLst>
                <a:gd name="connsiteX0" fmla="*/ 0 w 624840"/>
                <a:gd name="connsiteY0" fmla="*/ 0 h 1196340"/>
                <a:gd name="connsiteX1" fmla="*/ 304800 w 624840"/>
                <a:gd name="connsiteY1" fmla="*/ 495300 h 1196340"/>
                <a:gd name="connsiteX2" fmla="*/ 297180 w 624840"/>
                <a:gd name="connsiteY2" fmla="*/ 1097280 h 1196340"/>
                <a:gd name="connsiteX3" fmla="*/ 624840 w 624840"/>
                <a:gd name="connsiteY3" fmla="*/ 1196340 h 1196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4840" h="1196340">
                  <a:moveTo>
                    <a:pt x="0" y="0"/>
                  </a:moveTo>
                  <a:lnTo>
                    <a:pt x="304800" y="495300"/>
                  </a:lnTo>
                  <a:lnTo>
                    <a:pt x="297180" y="1097280"/>
                  </a:lnTo>
                  <a:lnTo>
                    <a:pt x="624840" y="1196340"/>
                  </a:lnTo>
                </a:path>
              </a:pathLst>
            </a:custGeom>
            <a:noFill/>
            <a:ln w="50800" cap="rnd">
              <a:solidFill>
                <a:srgbClr val="681264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Freeform 68"/>
            <p:cNvSpPr/>
            <p:nvPr/>
          </p:nvSpPr>
          <p:spPr>
            <a:xfrm rot="806949">
              <a:off x="1526074" y="3732121"/>
              <a:ext cx="434340" cy="1094300"/>
            </a:xfrm>
            <a:custGeom>
              <a:avLst/>
              <a:gdLst>
                <a:gd name="connsiteX0" fmla="*/ 434340 w 434340"/>
                <a:gd name="connsiteY0" fmla="*/ 0 h 1112520"/>
                <a:gd name="connsiteX1" fmla="*/ 434340 w 434340"/>
                <a:gd name="connsiteY1" fmla="*/ 0 h 1112520"/>
                <a:gd name="connsiteX2" fmla="*/ 320040 w 434340"/>
                <a:gd name="connsiteY2" fmla="*/ 525780 h 1112520"/>
                <a:gd name="connsiteX3" fmla="*/ 0 w 434340"/>
                <a:gd name="connsiteY3" fmla="*/ 861060 h 1112520"/>
                <a:gd name="connsiteX4" fmla="*/ 91440 w 434340"/>
                <a:gd name="connsiteY4" fmla="*/ 1112520 h 1112520"/>
                <a:gd name="connsiteX5" fmla="*/ 91440 w 434340"/>
                <a:gd name="connsiteY5" fmla="*/ 1104900 h 1112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4340" h="1112520">
                  <a:moveTo>
                    <a:pt x="434340" y="0"/>
                  </a:moveTo>
                  <a:lnTo>
                    <a:pt x="434340" y="0"/>
                  </a:lnTo>
                  <a:lnTo>
                    <a:pt x="320040" y="525780"/>
                  </a:lnTo>
                  <a:lnTo>
                    <a:pt x="0" y="861060"/>
                  </a:lnTo>
                  <a:lnTo>
                    <a:pt x="91440" y="1112520"/>
                  </a:lnTo>
                  <a:lnTo>
                    <a:pt x="91440" y="1104900"/>
                  </a:lnTo>
                </a:path>
              </a:pathLst>
            </a:custGeom>
            <a:noFill/>
            <a:ln w="50800" cap="rnd">
              <a:solidFill>
                <a:srgbClr val="681264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490158" y="2310205"/>
              <a:ext cx="3375037" cy="2950682"/>
              <a:chOff x="445383" y="2297697"/>
              <a:chExt cx="3375037" cy="2950682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45383" y="2297697"/>
                <a:ext cx="3375037" cy="2950682"/>
                <a:chOff x="457200" y="2281512"/>
                <a:chExt cx="3375037" cy="2950682"/>
              </a:xfrm>
            </p:grpSpPr>
            <p:grpSp>
              <p:nvGrpSpPr>
                <p:cNvPr id="125" name="Group 124"/>
                <p:cNvGrpSpPr/>
                <p:nvPr/>
              </p:nvGrpSpPr>
              <p:grpSpPr>
                <a:xfrm>
                  <a:off x="457200" y="2281512"/>
                  <a:ext cx="3375037" cy="2950682"/>
                  <a:chOff x="412803" y="2292930"/>
                  <a:chExt cx="3375037" cy="2950682"/>
                </a:xfrm>
              </p:grpSpPr>
              <p:grpSp>
                <p:nvGrpSpPr>
                  <p:cNvPr id="119" name="Group 118"/>
                  <p:cNvGrpSpPr/>
                  <p:nvPr/>
                </p:nvGrpSpPr>
                <p:grpSpPr>
                  <a:xfrm>
                    <a:off x="1893840" y="2292930"/>
                    <a:ext cx="412962" cy="1460937"/>
                    <a:chOff x="2095051" y="2213916"/>
                    <a:chExt cx="412962" cy="1460937"/>
                  </a:xfrm>
                </p:grpSpPr>
                <p:sp>
                  <p:nvSpPr>
                    <p:cNvPr id="106" name="Freeform 105"/>
                    <p:cNvSpPr/>
                    <p:nvPr/>
                  </p:nvSpPr>
                  <p:spPr>
                    <a:xfrm>
                      <a:off x="2208362" y="2656936"/>
                      <a:ext cx="129396" cy="1017917"/>
                    </a:xfrm>
                    <a:custGeom>
                      <a:avLst/>
                      <a:gdLst>
                        <a:gd name="connsiteX0" fmla="*/ 0 w 129396"/>
                        <a:gd name="connsiteY0" fmla="*/ 1017917 h 1017917"/>
                        <a:gd name="connsiteX1" fmla="*/ 69012 w 129396"/>
                        <a:gd name="connsiteY1" fmla="*/ 103517 h 1017917"/>
                        <a:gd name="connsiteX2" fmla="*/ 129396 w 129396"/>
                        <a:gd name="connsiteY2" fmla="*/ 0 h 101791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29396" h="1017917">
                          <a:moveTo>
                            <a:pt x="0" y="1017917"/>
                          </a:moveTo>
                          <a:lnTo>
                            <a:pt x="69012" y="103517"/>
                          </a:lnTo>
                          <a:lnTo>
                            <a:pt x="129396" y="0"/>
                          </a:lnTo>
                        </a:path>
                      </a:pathLst>
                    </a:custGeom>
                    <a:noFill/>
                    <a:ln w="50800" cap="rnd">
                      <a:solidFill>
                        <a:srgbClr val="681264"/>
                      </a:solidFill>
                      <a:round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3" name="Oval 102"/>
                    <p:cNvSpPr/>
                    <p:nvPr/>
                  </p:nvSpPr>
                  <p:spPr>
                    <a:xfrm>
                      <a:off x="2095051" y="2213916"/>
                      <a:ext cx="412962" cy="569997"/>
                    </a:xfrm>
                    <a:prstGeom prst="ellipse">
                      <a:avLst/>
                    </a:prstGeom>
                    <a:solidFill>
                      <a:srgbClr val="A61EA0"/>
                    </a:solidFill>
                    <a:ln w="50800">
                      <a:solidFill>
                        <a:srgbClr val="68126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111" name="Straight Connector 110"/>
                    <p:cNvCxnSpPr/>
                    <p:nvPr/>
                  </p:nvCxnSpPr>
                  <p:spPr>
                    <a:xfrm flipV="1">
                      <a:off x="2158071" y="2879950"/>
                      <a:ext cx="233595" cy="6949"/>
                    </a:xfrm>
                    <a:prstGeom prst="line">
                      <a:avLst/>
                    </a:prstGeom>
                    <a:ln w="50800" cap="rnd">
                      <a:solidFill>
                        <a:srgbClr val="681264"/>
                      </a:solidFill>
                      <a:round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1" name="Straight Connector 120"/>
                  <p:cNvCxnSpPr/>
                  <p:nvPr/>
                </p:nvCxnSpPr>
                <p:spPr>
                  <a:xfrm flipV="1">
                    <a:off x="412803" y="5234946"/>
                    <a:ext cx="3375037" cy="8666"/>
                  </a:xfrm>
                  <a:prstGeom prst="line">
                    <a:avLst/>
                  </a:prstGeom>
                  <a:ln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 flipV="1">
                    <a:off x="1232121" y="2591650"/>
                    <a:ext cx="288000" cy="0"/>
                  </a:xfrm>
                  <a:prstGeom prst="line">
                    <a:avLst/>
                  </a:prstGeom>
                  <a:ln>
                    <a:solidFill>
                      <a:srgbClr val="68126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>
                    <a:off x="853554" y="3339696"/>
                    <a:ext cx="288000" cy="0"/>
                  </a:xfrm>
                  <a:prstGeom prst="line">
                    <a:avLst/>
                  </a:prstGeom>
                  <a:ln>
                    <a:solidFill>
                      <a:srgbClr val="68126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/>
                  <p:nvPr/>
                </p:nvCxnSpPr>
                <p:spPr>
                  <a:xfrm>
                    <a:off x="963180" y="4066451"/>
                    <a:ext cx="288000" cy="0"/>
                  </a:xfrm>
                  <a:prstGeom prst="line">
                    <a:avLst/>
                  </a:prstGeom>
                  <a:ln>
                    <a:solidFill>
                      <a:srgbClr val="68126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" name="Group 14"/>
                <p:cNvGrpSpPr/>
                <p:nvPr/>
              </p:nvGrpSpPr>
              <p:grpSpPr>
                <a:xfrm>
                  <a:off x="1986083" y="3629038"/>
                  <a:ext cx="185861" cy="262952"/>
                  <a:chOff x="1986083" y="3629038"/>
                  <a:chExt cx="185861" cy="262952"/>
                </a:xfrm>
              </p:grpSpPr>
              <p:sp>
                <p:nvSpPr>
                  <p:cNvPr id="109" name="Rectangle 108"/>
                  <p:cNvSpPr/>
                  <p:nvPr/>
                </p:nvSpPr>
                <p:spPr>
                  <a:xfrm rot="1283284">
                    <a:off x="1986083" y="3684031"/>
                    <a:ext cx="108000" cy="207959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0" name="Rectangle 109"/>
                  <p:cNvSpPr/>
                  <p:nvPr/>
                </p:nvSpPr>
                <p:spPr>
                  <a:xfrm rot="3596531">
                    <a:off x="2025326" y="3739597"/>
                    <a:ext cx="185452" cy="107784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" name="Rectangle 111"/>
                  <p:cNvSpPr/>
                  <p:nvPr/>
                </p:nvSpPr>
                <p:spPr>
                  <a:xfrm rot="5400000">
                    <a:off x="2004601" y="3647038"/>
                    <a:ext cx="144000" cy="108000"/>
                  </a:xfrm>
                  <a:prstGeom prst="rect">
                    <a:avLst/>
                  </a:prstGeom>
                  <a:solidFill>
                    <a:schemeClr val="tx1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4" name="Rectangle 3"/>
                <p:cNvSpPr/>
                <p:nvPr/>
              </p:nvSpPr>
              <p:spPr>
                <a:xfrm rot="198078">
                  <a:off x="2041350" y="2924066"/>
                  <a:ext cx="108000" cy="719562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635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42" name="Straight Connector 41"/>
              <p:cNvCxnSpPr/>
              <p:nvPr/>
            </p:nvCxnSpPr>
            <p:spPr>
              <a:xfrm flipH="1">
                <a:off x="2101104" y="2897640"/>
                <a:ext cx="6528" cy="62139"/>
              </a:xfrm>
              <a:prstGeom prst="line">
                <a:avLst/>
              </a:prstGeom>
              <a:ln w="50800" cap="rnd">
                <a:solidFill>
                  <a:srgbClr val="68126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Freeform 66"/>
            <p:cNvSpPr/>
            <p:nvPr/>
          </p:nvSpPr>
          <p:spPr>
            <a:xfrm>
              <a:off x="2274110" y="2983188"/>
              <a:ext cx="472440" cy="708660"/>
            </a:xfrm>
            <a:custGeom>
              <a:avLst/>
              <a:gdLst>
                <a:gd name="connsiteX0" fmla="*/ 0 w 472440"/>
                <a:gd name="connsiteY0" fmla="*/ 0 h 708660"/>
                <a:gd name="connsiteX1" fmla="*/ 68580 w 472440"/>
                <a:gd name="connsiteY1" fmla="*/ 403860 h 708660"/>
                <a:gd name="connsiteX2" fmla="*/ 304800 w 472440"/>
                <a:gd name="connsiteY2" fmla="*/ 647700 h 708660"/>
                <a:gd name="connsiteX3" fmla="*/ 472440 w 472440"/>
                <a:gd name="connsiteY3" fmla="*/ 708660 h 708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2440" h="708660">
                  <a:moveTo>
                    <a:pt x="0" y="0"/>
                  </a:moveTo>
                  <a:lnTo>
                    <a:pt x="68580" y="403860"/>
                  </a:lnTo>
                  <a:lnTo>
                    <a:pt x="304800" y="647700"/>
                  </a:lnTo>
                  <a:lnTo>
                    <a:pt x="472440" y="708660"/>
                  </a:lnTo>
                </a:path>
              </a:pathLst>
            </a:custGeom>
            <a:noFill/>
            <a:ln w="50800" cap="rnd">
              <a:solidFill>
                <a:srgbClr val="6812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Freeform 117"/>
            <p:cNvSpPr/>
            <p:nvPr/>
          </p:nvSpPr>
          <p:spPr>
            <a:xfrm rot="3297585">
              <a:off x="1642318" y="3034708"/>
              <a:ext cx="472440" cy="708660"/>
            </a:xfrm>
            <a:custGeom>
              <a:avLst/>
              <a:gdLst>
                <a:gd name="connsiteX0" fmla="*/ 0 w 472440"/>
                <a:gd name="connsiteY0" fmla="*/ 0 h 708660"/>
                <a:gd name="connsiteX1" fmla="*/ 68580 w 472440"/>
                <a:gd name="connsiteY1" fmla="*/ 403860 h 708660"/>
                <a:gd name="connsiteX2" fmla="*/ 304800 w 472440"/>
                <a:gd name="connsiteY2" fmla="*/ 647700 h 708660"/>
                <a:gd name="connsiteX3" fmla="*/ 472440 w 472440"/>
                <a:gd name="connsiteY3" fmla="*/ 708660 h 708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2440" h="708660">
                  <a:moveTo>
                    <a:pt x="0" y="0"/>
                  </a:moveTo>
                  <a:lnTo>
                    <a:pt x="68580" y="403860"/>
                  </a:lnTo>
                  <a:lnTo>
                    <a:pt x="304800" y="647700"/>
                  </a:lnTo>
                  <a:lnTo>
                    <a:pt x="472440" y="708660"/>
                  </a:lnTo>
                </a:path>
              </a:pathLst>
            </a:custGeom>
            <a:noFill/>
            <a:ln w="50800" cap="rnd">
              <a:solidFill>
                <a:srgbClr val="6812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1742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0725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speed of Dwight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199" y="863125"/>
            <a:ext cx="7607573" cy="73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marR="0" lvl="0" indent="-36195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	</a:t>
            </a:r>
            <a:r>
              <a:rPr lang="en-US" dirty="0" smtClean="0"/>
              <a:t>Which letter on the graph represents where Dwight is </a:t>
            </a:r>
            <a:r>
              <a:rPr lang="en-US" b="1" dirty="0" smtClean="0"/>
              <a:t>turning round</a:t>
            </a:r>
            <a:r>
              <a:rPr lang="en-US" dirty="0" smtClean="0"/>
              <a:t>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 flipH="1">
            <a:off x="667066" y="2305969"/>
            <a:ext cx="3376800" cy="2950682"/>
            <a:chOff x="445383" y="2297697"/>
            <a:chExt cx="3375037" cy="2950682"/>
          </a:xfrm>
        </p:grpSpPr>
        <p:grpSp>
          <p:nvGrpSpPr>
            <p:cNvPr id="17" name="Group 16"/>
            <p:cNvGrpSpPr/>
            <p:nvPr/>
          </p:nvGrpSpPr>
          <p:grpSpPr>
            <a:xfrm>
              <a:off x="445383" y="2297697"/>
              <a:ext cx="3375037" cy="2950682"/>
              <a:chOff x="457200" y="2281512"/>
              <a:chExt cx="3375037" cy="2950682"/>
            </a:xfrm>
          </p:grpSpPr>
          <p:grpSp>
            <p:nvGrpSpPr>
              <p:cNvPr id="125" name="Group 124"/>
              <p:cNvGrpSpPr/>
              <p:nvPr/>
            </p:nvGrpSpPr>
            <p:grpSpPr>
              <a:xfrm>
                <a:off x="457200" y="2281512"/>
                <a:ext cx="3375037" cy="2950682"/>
                <a:chOff x="412803" y="2292930"/>
                <a:chExt cx="3375037" cy="2950682"/>
              </a:xfrm>
            </p:grpSpPr>
            <p:grpSp>
              <p:nvGrpSpPr>
                <p:cNvPr id="119" name="Group 118"/>
                <p:cNvGrpSpPr/>
                <p:nvPr/>
              </p:nvGrpSpPr>
              <p:grpSpPr>
                <a:xfrm>
                  <a:off x="1319976" y="2292930"/>
                  <a:ext cx="1291512" cy="2689654"/>
                  <a:chOff x="1521187" y="2213916"/>
                  <a:chExt cx="1291512" cy="2689654"/>
                </a:xfrm>
              </p:grpSpPr>
              <p:sp>
                <p:nvSpPr>
                  <p:cNvPr id="104" name="Freeform 103"/>
                  <p:cNvSpPr/>
                  <p:nvPr/>
                </p:nvSpPr>
                <p:spPr>
                  <a:xfrm rot="683359">
                    <a:off x="1521187" y="3639076"/>
                    <a:ext cx="582906" cy="947909"/>
                  </a:xfrm>
                  <a:custGeom>
                    <a:avLst/>
                    <a:gdLst>
                      <a:gd name="connsiteX0" fmla="*/ 0 w 1147313"/>
                      <a:gd name="connsiteY0" fmla="*/ 1078302 h 1078302"/>
                      <a:gd name="connsiteX1" fmla="*/ 155275 w 1147313"/>
                      <a:gd name="connsiteY1" fmla="*/ 715992 h 1078302"/>
                      <a:gd name="connsiteX2" fmla="*/ 802256 w 1147313"/>
                      <a:gd name="connsiteY2" fmla="*/ 595223 h 1078302"/>
                      <a:gd name="connsiteX3" fmla="*/ 1147313 w 1147313"/>
                      <a:gd name="connsiteY3" fmla="*/ 0 h 1078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47313" h="1078302">
                        <a:moveTo>
                          <a:pt x="0" y="1078302"/>
                        </a:moveTo>
                        <a:lnTo>
                          <a:pt x="155275" y="715992"/>
                        </a:lnTo>
                        <a:lnTo>
                          <a:pt x="802256" y="595223"/>
                        </a:lnTo>
                        <a:lnTo>
                          <a:pt x="1147313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" name="Freeform 104"/>
                  <p:cNvSpPr/>
                  <p:nvPr/>
                </p:nvSpPr>
                <p:spPr>
                  <a:xfrm rot="21373047">
                    <a:off x="2249345" y="3669992"/>
                    <a:ext cx="484513" cy="1233578"/>
                  </a:xfrm>
                  <a:custGeom>
                    <a:avLst/>
                    <a:gdLst>
                      <a:gd name="connsiteX0" fmla="*/ 0 w 603849"/>
                      <a:gd name="connsiteY0" fmla="*/ 0 h 1233578"/>
                      <a:gd name="connsiteX1" fmla="*/ 560717 w 603849"/>
                      <a:gd name="connsiteY1" fmla="*/ 310551 h 1233578"/>
                      <a:gd name="connsiteX2" fmla="*/ 241539 w 603849"/>
                      <a:gd name="connsiteY2" fmla="*/ 1043797 h 1233578"/>
                      <a:gd name="connsiteX3" fmla="*/ 603849 w 603849"/>
                      <a:gd name="connsiteY3" fmla="*/ 1233578 h 1233578"/>
                      <a:gd name="connsiteX4" fmla="*/ 603849 w 603849"/>
                      <a:gd name="connsiteY4" fmla="*/ 1233578 h 1233578"/>
                      <a:gd name="connsiteX5" fmla="*/ 586596 w 603849"/>
                      <a:gd name="connsiteY5" fmla="*/ 1233578 h 12335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03849" h="1233578">
                        <a:moveTo>
                          <a:pt x="0" y="0"/>
                        </a:moveTo>
                        <a:lnTo>
                          <a:pt x="560717" y="310551"/>
                        </a:lnTo>
                        <a:lnTo>
                          <a:pt x="241539" y="1043797"/>
                        </a:lnTo>
                        <a:lnTo>
                          <a:pt x="603849" y="1233578"/>
                        </a:lnTo>
                        <a:lnTo>
                          <a:pt x="603849" y="1233578"/>
                        </a:lnTo>
                        <a:lnTo>
                          <a:pt x="586596" y="1233578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6" name="Freeform 105"/>
                  <p:cNvSpPr/>
                  <p:nvPr/>
                </p:nvSpPr>
                <p:spPr>
                  <a:xfrm>
                    <a:off x="2208362" y="2656936"/>
                    <a:ext cx="129396" cy="1017917"/>
                  </a:xfrm>
                  <a:custGeom>
                    <a:avLst/>
                    <a:gdLst>
                      <a:gd name="connsiteX0" fmla="*/ 0 w 129396"/>
                      <a:gd name="connsiteY0" fmla="*/ 1017917 h 1017917"/>
                      <a:gd name="connsiteX1" fmla="*/ 69012 w 129396"/>
                      <a:gd name="connsiteY1" fmla="*/ 103517 h 1017917"/>
                      <a:gd name="connsiteX2" fmla="*/ 129396 w 129396"/>
                      <a:gd name="connsiteY2" fmla="*/ 0 h 10179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9396" h="1017917">
                        <a:moveTo>
                          <a:pt x="0" y="1017917"/>
                        </a:moveTo>
                        <a:lnTo>
                          <a:pt x="69012" y="103517"/>
                        </a:lnTo>
                        <a:lnTo>
                          <a:pt x="129396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3" name="Oval 102"/>
                  <p:cNvSpPr/>
                  <p:nvPr/>
                </p:nvSpPr>
                <p:spPr>
                  <a:xfrm>
                    <a:off x="2095051" y="2213916"/>
                    <a:ext cx="412962" cy="569997"/>
                  </a:xfrm>
                  <a:prstGeom prst="ellipse">
                    <a:avLst/>
                  </a:prstGeom>
                  <a:solidFill>
                    <a:srgbClr val="A61EA0"/>
                  </a:solidFill>
                  <a:ln w="50800">
                    <a:solidFill>
                      <a:srgbClr val="68126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111" name="Straight Connector 110"/>
                  <p:cNvCxnSpPr/>
                  <p:nvPr/>
                </p:nvCxnSpPr>
                <p:spPr>
                  <a:xfrm flipV="1">
                    <a:off x="2158071" y="2879950"/>
                    <a:ext cx="233595" cy="6949"/>
                  </a:xfrm>
                  <a:prstGeom prst="line">
                    <a:avLst/>
                  </a:prstGeom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" name="Freeform 114"/>
                  <p:cNvSpPr/>
                  <p:nvPr/>
                </p:nvSpPr>
                <p:spPr>
                  <a:xfrm rot="20952235">
                    <a:off x="1880078" y="2913787"/>
                    <a:ext cx="343317" cy="715992"/>
                  </a:xfrm>
                  <a:custGeom>
                    <a:avLst/>
                    <a:gdLst>
                      <a:gd name="connsiteX0" fmla="*/ 431321 w 431321"/>
                      <a:gd name="connsiteY0" fmla="*/ 0 h 715992"/>
                      <a:gd name="connsiteX1" fmla="*/ 0 w 431321"/>
                      <a:gd name="connsiteY1" fmla="*/ 60385 h 715992"/>
                      <a:gd name="connsiteX2" fmla="*/ 86264 w 431321"/>
                      <a:gd name="connsiteY2" fmla="*/ 526211 h 715992"/>
                      <a:gd name="connsiteX3" fmla="*/ 198408 w 431321"/>
                      <a:gd name="connsiteY3" fmla="*/ 715992 h 71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1321" h="715992">
                        <a:moveTo>
                          <a:pt x="431321" y="0"/>
                        </a:moveTo>
                        <a:lnTo>
                          <a:pt x="0" y="60385"/>
                        </a:lnTo>
                        <a:lnTo>
                          <a:pt x="86264" y="526211"/>
                        </a:lnTo>
                        <a:lnTo>
                          <a:pt x="198408" y="715992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" name="Freeform 115"/>
                  <p:cNvSpPr/>
                  <p:nvPr/>
                </p:nvSpPr>
                <p:spPr>
                  <a:xfrm>
                    <a:off x="2395039" y="2821865"/>
                    <a:ext cx="417660" cy="534837"/>
                  </a:xfrm>
                  <a:custGeom>
                    <a:avLst/>
                    <a:gdLst>
                      <a:gd name="connsiteX0" fmla="*/ 0 w 457200"/>
                      <a:gd name="connsiteY0" fmla="*/ 60385 h 534837"/>
                      <a:gd name="connsiteX1" fmla="*/ 129396 w 457200"/>
                      <a:gd name="connsiteY1" fmla="*/ 534837 h 534837"/>
                      <a:gd name="connsiteX2" fmla="*/ 319177 w 457200"/>
                      <a:gd name="connsiteY2" fmla="*/ 250166 h 534837"/>
                      <a:gd name="connsiteX3" fmla="*/ 457200 w 457200"/>
                      <a:gd name="connsiteY3" fmla="*/ 0 h 5348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57200" h="534837">
                        <a:moveTo>
                          <a:pt x="0" y="60385"/>
                        </a:moveTo>
                        <a:lnTo>
                          <a:pt x="129396" y="534837"/>
                        </a:lnTo>
                        <a:lnTo>
                          <a:pt x="319177" y="250166"/>
                        </a:lnTo>
                        <a:lnTo>
                          <a:pt x="457200" y="0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681264"/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121" name="Straight Connector 120"/>
                <p:cNvCxnSpPr/>
                <p:nvPr/>
              </p:nvCxnSpPr>
              <p:spPr>
                <a:xfrm flipV="1">
                  <a:off x="412803" y="5234946"/>
                  <a:ext cx="3375037" cy="8666"/>
                </a:xfrm>
                <a:prstGeom prst="line">
                  <a:avLst/>
                </a:prstGeom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flipV="1">
                  <a:off x="1232121" y="2591650"/>
                  <a:ext cx="288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853554" y="3339696"/>
                  <a:ext cx="288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963180" y="4066451"/>
                  <a:ext cx="288000" cy="0"/>
                </a:xfrm>
                <a:prstGeom prst="line">
                  <a:avLst/>
                </a:prstGeom>
                <a:ln>
                  <a:solidFill>
                    <a:srgbClr val="68126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14"/>
              <p:cNvGrpSpPr/>
              <p:nvPr/>
            </p:nvGrpSpPr>
            <p:grpSpPr>
              <a:xfrm>
                <a:off x="1970240" y="3629038"/>
                <a:ext cx="243876" cy="255324"/>
                <a:chOff x="1970240" y="3629038"/>
                <a:chExt cx="243876" cy="255324"/>
              </a:xfrm>
            </p:grpSpPr>
            <p:sp>
              <p:nvSpPr>
                <p:cNvPr id="109" name="Rectangle 108"/>
                <p:cNvSpPr/>
                <p:nvPr/>
              </p:nvSpPr>
              <p:spPr>
                <a:xfrm rot="1719909">
                  <a:off x="1970240" y="3676403"/>
                  <a:ext cx="108000" cy="207959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 rot="1719909">
                  <a:off x="2028664" y="3749599"/>
                  <a:ext cx="185452" cy="107784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 rot="5400000">
                  <a:off x="2004601" y="3647038"/>
                  <a:ext cx="144000" cy="108000"/>
                </a:xfrm>
                <a:prstGeom prst="rect">
                  <a:avLst/>
                </a:prstGeom>
                <a:solidFill>
                  <a:schemeClr val="tx1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" name="Rectangle 3"/>
              <p:cNvSpPr/>
              <p:nvPr/>
            </p:nvSpPr>
            <p:spPr>
              <a:xfrm rot="198078">
                <a:off x="2041350" y="2924066"/>
                <a:ext cx="108000" cy="719562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635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 flipH="1">
              <a:off x="2101104" y="2897640"/>
              <a:ext cx="6528" cy="62139"/>
            </a:xfrm>
            <a:prstGeom prst="line">
              <a:avLst/>
            </a:prstGeom>
            <a:ln w="50800" cap="rnd">
              <a:solidFill>
                <a:srgbClr val="68126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204711" y="1747856"/>
            <a:ext cx="4582672" cy="4108538"/>
            <a:chOff x="4204711" y="1747856"/>
            <a:chExt cx="4582672" cy="4108538"/>
          </a:xfrm>
        </p:grpSpPr>
        <p:grpSp>
          <p:nvGrpSpPr>
            <p:cNvPr id="14" name="Group 13"/>
            <p:cNvGrpSpPr/>
            <p:nvPr/>
          </p:nvGrpSpPr>
          <p:grpSpPr>
            <a:xfrm>
              <a:off x="4204711" y="1747856"/>
              <a:ext cx="4582672" cy="4108538"/>
              <a:chOff x="4204711" y="1747856"/>
              <a:chExt cx="4582672" cy="4108538"/>
            </a:xfrm>
          </p:grpSpPr>
          <p:grpSp>
            <p:nvGrpSpPr>
              <p:cNvPr id="1030" name="Group 1029"/>
              <p:cNvGrpSpPr/>
              <p:nvPr/>
            </p:nvGrpSpPr>
            <p:grpSpPr>
              <a:xfrm>
                <a:off x="4204711" y="1747856"/>
                <a:ext cx="4582672" cy="4108538"/>
                <a:chOff x="4204711" y="1747856"/>
                <a:chExt cx="4582672" cy="4108538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4204711" y="1747856"/>
                  <a:ext cx="4582672" cy="4108538"/>
                  <a:chOff x="4204711" y="1747856"/>
                  <a:chExt cx="4582672" cy="4108538"/>
                </a:xfrm>
              </p:grpSpPr>
              <p:grpSp>
                <p:nvGrpSpPr>
                  <p:cNvPr id="96" name="Group 95"/>
                  <p:cNvGrpSpPr/>
                  <p:nvPr/>
                </p:nvGrpSpPr>
                <p:grpSpPr>
                  <a:xfrm>
                    <a:off x="4204711" y="1747856"/>
                    <a:ext cx="4582672" cy="4108538"/>
                    <a:chOff x="2575419" y="1467778"/>
                    <a:chExt cx="4582672" cy="4108538"/>
                  </a:xfrm>
                </p:grpSpPr>
                <p:grpSp>
                  <p:nvGrpSpPr>
                    <p:cNvPr id="84" name="Group 83"/>
                    <p:cNvGrpSpPr/>
                    <p:nvPr/>
                  </p:nvGrpSpPr>
                  <p:grpSpPr>
                    <a:xfrm>
                      <a:off x="3309729" y="1625320"/>
                      <a:ext cx="3672000" cy="3231594"/>
                      <a:chOff x="3309729" y="1625320"/>
                      <a:chExt cx="3672000" cy="3231594"/>
                    </a:xfrm>
                  </p:grpSpPr>
                  <p:cxnSp>
                    <p:nvCxnSpPr>
                      <p:cNvPr id="73" name="Straight Connector 72"/>
                      <p:cNvCxnSpPr/>
                      <p:nvPr/>
                    </p:nvCxnSpPr>
                    <p:spPr>
                      <a:xfrm>
                        <a:off x="3309729" y="4856914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5" name="Straight Connector 74"/>
                      <p:cNvCxnSpPr/>
                      <p:nvPr/>
                    </p:nvCxnSpPr>
                    <p:spPr>
                      <a:xfrm>
                        <a:off x="3309729" y="4497848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" name="Straight Connector 75"/>
                      <p:cNvCxnSpPr/>
                      <p:nvPr/>
                    </p:nvCxnSpPr>
                    <p:spPr>
                      <a:xfrm>
                        <a:off x="3309729" y="4138782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7" name="Straight Connector 76"/>
                      <p:cNvCxnSpPr/>
                      <p:nvPr/>
                    </p:nvCxnSpPr>
                    <p:spPr>
                      <a:xfrm>
                        <a:off x="3309729" y="3779716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Straight Connector 77"/>
                      <p:cNvCxnSpPr/>
                      <p:nvPr/>
                    </p:nvCxnSpPr>
                    <p:spPr>
                      <a:xfrm>
                        <a:off x="3309729" y="3420650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Straight Connector 78"/>
                      <p:cNvCxnSpPr/>
                      <p:nvPr/>
                    </p:nvCxnSpPr>
                    <p:spPr>
                      <a:xfrm>
                        <a:off x="3309729" y="3061584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Straight Connector 79"/>
                      <p:cNvCxnSpPr/>
                      <p:nvPr/>
                    </p:nvCxnSpPr>
                    <p:spPr>
                      <a:xfrm>
                        <a:off x="3309729" y="2702518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Straight Connector 80"/>
                      <p:cNvCxnSpPr/>
                      <p:nvPr/>
                    </p:nvCxnSpPr>
                    <p:spPr>
                      <a:xfrm>
                        <a:off x="3309729" y="2343452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Straight Connector 81"/>
                      <p:cNvCxnSpPr/>
                      <p:nvPr/>
                    </p:nvCxnSpPr>
                    <p:spPr>
                      <a:xfrm>
                        <a:off x="3309729" y="1984386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" name="Straight Connector 82"/>
                      <p:cNvCxnSpPr/>
                      <p:nvPr/>
                    </p:nvCxnSpPr>
                    <p:spPr>
                      <a:xfrm>
                        <a:off x="3309729" y="1625320"/>
                        <a:ext cx="3672000" cy="0"/>
                      </a:xfrm>
                      <a:prstGeom prst="line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" name="Group 2"/>
                    <p:cNvGrpSpPr/>
                    <p:nvPr/>
                  </p:nvGrpSpPr>
                  <p:grpSpPr>
                    <a:xfrm>
                      <a:off x="2575419" y="1467778"/>
                      <a:ext cx="4582672" cy="4108538"/>
                      <a:chOff x="2403969" y="1507361"/>
                      <a:chExt cx="4582672" cy="4108538"/>
                    </a:xfrm>
                  </p:grpSpPr>
                  <p:grpSp>
                    <p:nvGrpSpPr>
                      <p:cNvPr id="2" name="Group 1"/>
                      <p:cNvGrpSpPr/>
                      <p:nvPr/>
                    </p:nvGrpSpPr>
                    <p:grpSpPr>
                      <a:xfrm>
                        <a:off x="2403969" y="1507361"/>
                        <a:ext cx="4582672" cy="4108538"/>
                        <a:chOff x="2067988" y="1520307"/>
                        <a:chExt cx="4582672" cy="4108538"/>
                      </a:xfrm>
                    </p:grpSpPr>
                    <p:grpSp>
                      <p:nvGrpSpPr>
                        <p:cNvPr id="5" name="Group 4"/>
                        <p:cNvGrpSpPr/>
                        <p:nvPr/>
                      </p:nvGrpSpPr>
                      <p:grpSpPr>
                        <a:xfrm>
                          <a:off x="2067988" y="1621155"/>
                          <a:ext cx="4518930" cy="4007690"/>
                          <a:chOff x="2067988" y="1621155"/>
                          <a:chExt cx="4518930" cy="4007690"/>
                        </a:xfrm>
                      </p:grpSpPr>
                      <p:grpSp>
                        <p:nvGrpSpPr>
                          <p:cNvPr id="13" name="Group 12"/>
                          <p:cNvGrpSpPr/>
                          <p:nvPr/>
                        </p:nvGrpSpPr>
                        <p:grpSpPr>
                          <a:xfrm>
                            <a:off x="2067988" y="1621155"/>
                            <a:ext cx="4518930" cy="4007690"/>
                            <a:chOff x="2028596" y="1696835"/>
                            <a:chExt cx="4518930" cy="4007690"/>
                          </a:xfrm>
                        </p:grpSpPr>
                        <p:grpSp>
                          <p:nvGrpSpPr>
                            <p:cNvPr id="18" name="Group 17"/>
                            <p:cNvGrpSpPr/>
                            <p:nvPr/>
                          </p:nvGrpSpPr>
                          <p:grpSpPr>
                            <a:xfrm>
                              <a:off x="2028596" y="1696835"/>
                              <a:ext cx="4518930" cy="4007690"/>
                              <a:chOff x="2028596" y="1696835"/>
                              <a:chExt cx="4518930" cy="4007690"/>
                            </a:xfrm>
                          </p:grpSpPr>
                          <p:grpSp>
                            <p:nvGrpSpPr>
                              <p:cNvPr id="21" name="Group 20"/>
                              <p:cNvGrpSpPr/>
                              <p:nvPr/>
                            </p:nvGrpSpPr>
                            <p:grpSpPr>
                              <a:xfrm>
                                <a:off x="2682119" y="1696835"/>
                                <a:ext cx="3741322" cy="3672000"/>
                                <a:chOff x="2682119" y="1696835"/>
                                <a:chExt cx="3741322" cy="3672000"/>
                              </a:xfrm>
                            </p:grpSpPr>
                            <p:grpSp>
                              <p:nvGrpSpPr>
                                <p:cNvPr id="38" name="Group 37"/>
                                <p:cNvGrpSpPr/>
                                <p:nvPr/>
                              </p:nvGrpSpPr>
                              <p:grpSpPr>
                                <a:xfrm>
                                  <a:off x="2751441" y="1696835"/>
                                  <a:ext cx="3672000" cy="3672000"/>
                                  <a:chOff x="2751441" y="1696835"/>
                                  <a:chExt cx="3672000" cy="3672000"/>
                                </a:xfrm>
                              </p:grpSpPr>
                              <p:grpSp>
                                <p:nvGrpSpPr>
                                  <p:cNvPr id="41" name="Group 40"/>
                                  <p:cNvGrpSpPr/>
                                  <p:nvPr/>
                                </p:nvGrpSpPr>
                                <p:grpSpPr>
                                  <a:xfrm>
                                    <a:off x="2751441" y="1696835"/>
                                    <a:ext cx="3672000" cy="3672000"/>
                                    <a:chOff x="1734682" y="1696835"/>
                                    <a:chExt cx="3672000" cy="3672000"/>
                                  </a:xfrm>
                                </p:grpSpPr>
                                <p:cxnSp>
                                  <p:nvCxnSpPr>
                                    <p:cNvPr id="53" name="Straight Connector 52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734682" y="1696835"/>
                                      <a:ext cx="0" cy="367200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00658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54" name="Straight Connector 53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734682" y="4636053"/>
                                      <a:ext cx="3672000" cy="0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rgbClr val="006580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43" name="Straight Connector 42"/>
                                  <p:cNvCxnSpPr/>
                                  <p:nvPr/>
                                </p:nvCxnSpPr>
                                <p:spPr>
                                  <a:xfrm>
                                    <a:off x="309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4" name="Straight Connector 43"/>
                                  <p:cNvCxnSpPr/>
                                  <p:nvPr/>
                                </p:nvCxnSpPr>
                                <p:spPr>
                                  <a:xfrm>
                                    <a:off x="345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5" name="Straight Connector 44"/>
                                  <p:cNvCxnSpPr/>
                                  <p:nvPr/>
                                </p:nvCxnSpPr>
                                <p:spPr>
                                  <a:xfrm>
                                    <a:off x="417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6" name="Straight Connector 45"/>
                                  <p:cNvCxnSpPr/>
                                  <p:nvPr/>
                                </p:nvCxnSpPr>
                                <p:spPr>
                                  <a:xfrm>
                                    <a:off x="381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7" name="Straight Connector 46"/>
                                  <p:cNvCxnSpPr/>
                                  <p:nvPr/>
                                </p:nvCxnSpPr>
                                <p:spPr>
                                  <a:xfrm>
                                    <a:off x="453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8" name="Straight Connector 47"/>
                                  <p:cNvCxnSpPr/>
                                  <p:nvPr/>
                                </p:nvCxnSpPr>
                                <p:spPr>
                                  <a:xfrm>
                                    <a:off x="525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9" name="Straight Connector 48"/>
                                  <p:cNvCxnSpPr/>
                                  <p:nvPr/>
                                </p:nvCxnSpPr>
                                <p:spPr>
                                  <a:xfrm>
                                    <a:off x="597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0" name="Straight Connector 49"/>
                                  <p:cNvCxnSpPr/>
                                  <p:nvPr/>
                                </p:nvCxnSpPr>
                                <p:spPr>
                                  <a:xfrm>
                                    <a:off x="489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1" name="Straight Connector 50"/>
                                  <p:cNvCxnSpPr/>
                                  <p:nvPr/>
                                </p:nvCxnSpPr>
                                <p:spPr>
                                  <a:xfrm>
                                    <a:off x="5616632" y="4636338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52" name="Straight Connector 51"/>
                                  <p:cNvCxnSpPr/>
                                  <p:nvPr/>
                                </p:nvCxnSpPr>
                                <p:spPr>
                                  <a:xfrm>
                                    <a:off x="6336632" y="4633407"/>
                                    <a:ext cx="0" cy="72000"/>
                                  </a:xfrm>
                                  <a:prstGeom prst="line">
                                    <a:avLst/>
                                  </a:prstGeom>
                                  <a:ln w="25400">
                                    <a:solidFill>
                                      <a:srgbClr val="006580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40" name="Straight Connector 39"/>
                                <p:cNvCxnSpPr/>
                                <p:nvPr/>
                              </p:nvCxnSpPr>
                              <p:spPr>
                                <a:xfrm flipV="1">
                                  <a:off x="2682119" y="4634289"/>
                                  <a:ext cx="72000" cy="0"/>
                                </a:xfrm>
                                <a:prstGeom prst="line">
                                  <a:avLst/>
                                </a:prstGeom>
                                <a:ln w="25400">
                                  <a:solidFill>
                                    <a:srgbClr val="00658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sp>
                            <p:nvSpPr>
                              <p:cNvPr id="22" name="TextBox 21"/>
                              <p:cNvSpPr txBox="1"/>
                              <p:nvPr/>
                            </p:nvSpPr>
                            <p:spPr>
                              <a:xfrm rot="16200000">
                                <a:off x="404266" y="3336803"/>
                                <a:ext cx="3587214" cy="338554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Distance from start / m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23" name="TextBox 22"/>
                              <p:cNvSpPr txBox="1"/>
                              <p:nvPr/>
                            </p:nvSpPr>
                            <p:spPr>
                              <a:xfrm>
                                <a:off x="2746379" y="5365971"/>
                                <a:ext cx="3801147" cy="338554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Time / s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24" name="Group 23"/>
                              <p:cNvGrpSpPr/>
                              <p:nvPr/>
                            </p:nvGrpSpPr>
                            <p:grpSpPr>
                              <a:xfrm>
                                <a:off x="2676763" y="4636116"/>
                                <a:ext cx="3211894" cy="357559"/>
                                <a:chOff x="2676762" y="4719021"/>
                                <a:chExt cx="3211894" cy="357559"/>
                              </a:xfrm>
                            </p:grpSpPr>
                            <p:grpSp>
                              <p:nvGrpSpPr>
                                <p:cNvPr id="25" name="Group 24"/>
                                <p:cNvGrpSpPr/>
                                <p:nvPr/>
                              </p:nvGrpSpPr>
                              <p:grpSpPr>
                                <a:xfrm>
                                  <a:off x="2676762" y="4720096"/>
                                  <a:ext cx="1762729" cy="356484"/>
                                  <a:chOff x="2676762" y="-97806"/>
                                  <a:chExt cx="1762729" cy="356484"/>
                                </a:xfrm>
                              </p:grpSpPr>
                              <p:sp>
                                <p:nvSpPr>
                                  <p:cNvPr id="33" name="TextBox 32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676762" y="-97806"/>
                                    <a:ext cx="360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5" name="TextBox 34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217910" y="-79876"/>
                                    <a:ext cx="533278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10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7" name="TextBox 36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945661" y="-97806"/>
                                    <a:ext cx="49383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20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</p:grpSp>
                            <p:grpSp>
                              <p:nvGrpSpPr>
                                <p:cNvPr id="27" name="Group 26"/>
                                <p:cNvGrpSpPr/>
                                <p:nvPr/>
                              </p:nvGrpSpPr>
                              <p:grpSpPr>
                                <a:xfrm>
                                  <a:off x="4659352" y="4719021"/>
                                  <a:ext cx="1229304" cy="338554"/>
                                  <a:chOff x="2859352" y="-98881"/>
                                  <a:chExt cx="1229304" cy="338554"/>
                                </a:xfrm>
                              </p:grpSpPr>
                              <p:sp>
                                <p:nvSpPr>
                                  <p:cNvPr id="29" name="TextBox 28"/>
                                  <p:cNvSpPr txBox="1"/>
                                  <p:nvPr/>
                                </p:nvSpPr>
                                <p:spPr>
                                  <a:xfrm>
                                    <a:off x="2859352" y="-98881"/>
                                    <a:ext cx="504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30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1" name="TextBox 30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584656" y="-98881"/>
                                    <a:ext cx="504000" cy="33855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wrap="square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GB" sz="1600" b="1" dirty="0" smtClean="0">
                                        <a:solidFill>
                                          <a:srgbClr val="006580"/>
                                        </a:solidFill>
                                        <a:latin typeface="Verdana" panose="020B0604030504040204" pitchFamily="34" charset="0"/>
                                        <a:ea typeface="Verdana" panose="020B0604030504040204" pitchFamily="34" charset="0"/>
                                      </a:rPr>
                                      <a:t>40</a:t>
                                    </a:r>
                                    <a:endParaRPr lang="en-GB" sz="1600" b="1" dirty="0">
                                      <a:solidFill>
                                        <a:srgbClr val="006580"/>
                                      </a:solidFill>
                                      <a:latin typeface="Verdana" panose="020B0604030504040204" pitchFamily="34" charset="0"/>
                                      <a:ea typeface="Verdana" panose="020B0604030504040204" pitchFamily="34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sp>
                          <p:nvSpPr>
                            <p:cNvPr id="20" name="TextBox 19"/>
                            <p:cNvSpPr txBox="1"/>
                            <p:nvPr/>
                          </p:nvSpPr>
                          <p:spPr>
                            <a:xfrm>
                              <a:off x="2236247" y="4466818"/>
                              <a:ext cx="522839" cy="33855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r"/>
                              <a:r>
                                <a:rPr lang="en-GB" sz="1600" b="1" dirty="0" smtClean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rPr>
                                <a:t>0</a:t>
                              </a:r>
                              <a:endParaRPr lang="en-GB" sz="1600" b="1" dirty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endParaRPr>
                            </a:p>
                          </p:txBody>
                        </p:sp>
                      </p:grpSp>
                      <p:cxnSp>
                        <p:nvCxnSpPr>
                          <p:cNvPr id="7" name="Straight Connector 6"/>
                          <p:cNvCxnSpPr/>
                          <p:nvPr/>
                        </p:nvCxnSpPr>
                        <p:spPr>
                          <a:xfrm flipV="1">
                            <a:off x="2718833" y="3846667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" name="Straight Connector 7"/>
                          <p:cNvCxnSpPr/>
                          <p:nvPr/>
                        </p:nvCxnSpPr>
                        <p:spPr>
                          <a:xfrm flipV="1">
                            <a:off x="2721511" y="312551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" name="Straight Connector 8"/>
                          <p:cNvCxnSpPr/>
                          <p:nvPr/>
                        </p:nvCxnSpPr>
                        <p:spPr>
                          <a:xfrm flipV="1">
                            <a:off x="2721511" y="240436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" name="Straight Connector 9"/>
                          <p:cNvCxnSpPr/>
                          <p:nvPr/>
                        </p:nvCxnSpPr>
                        <p:spPr>
                          <a:xfrm flipV="1">
                            <a:off x="2718833" y="1683218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59" name="TextBox 58"/>
                        <p:cNvSpPr txBox="1"/>
                        <p:nvPr/>
                      </p:nvSpPr>
                      <p:spPr>
                        <a:xfrm>
                          <a:off x="6146660" y="4565498"/>
                          <a:ext cx="504000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50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5" name="TextBox 54"/>
                        <p:cNvSpPr txBox="1"/>
                        <p:nvPr/>
                      </p:nvSpPr>
                      <p:spPr>
                        <a:xfrm>
                          <a:off x="2275909" y="3671403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2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6" name="TextBox 55"/>
                        <p:cNvSpPr txBox="1"/>
                        <p:nvPr/>
                      </p:nvSpPr>
                      <p:spPr>
                        <a:xfrm>
                          <a:off x="2273057" y="2953005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4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7" name="TextBox 56"/>
                        <p:cNvSpPr txBox="1"/>
                        <p:nvPr/>
                      </p:nvSpPr>
                      <p:spPr>
                        <a:xfrm>
                          <a:off x="2267994" y="2240678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6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58" name="TextBox 57"/>
                        <p:cNvSpPr txBox="1"/>
                        <p:nvPr/>
                      </p:nvSpPr>
                      <p:spPr>
                        <a:xfrm>
                          <a:off x="2164345" y="1520307"/>
                          <a:ext cx="633192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r"/>
                          <a:r>
                            <a: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8</a:t>
                          </a:r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</p:grpSp>
                  <p:cxnSp>
                    <p:nvCxnSpPr>
                      <p:cNvPr id="60" name="Straight Connector 59"/>
                      <p:cNvCxnSpPr/>
                      <p:nvPr/>
                    </p:nvCxnSpPr>
                    <p:spPr>
                      <a:xfrm flipV="1">
                        <a:off x="3054814" y="4896497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1" name="Straight Connector 60"/>
                      <p:cNvCxnSpPr/>
                      <p:nvPr/>
                    </p:nvCxnSpPr>
                    <p:spPr>
                      <a:xfrm flipV="1">
                        <a:off x="3052136" y="4184555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Straight Connector 61"/>
                      <p:cNvCxnSpPr/>
                      <p:nvPr/>
                    </p:nvCxnSpPr>
                    <p:spPr>
                      <a:xfrm flipV="1">
                        <a:off x="3054814" y="346340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Straight Connector 62"/>
                      <p:cNvCxnSpPr/>
                      <p:nvPr/>
                    </p:nvCxnSpPr>
                    <p:spPr>
                      <a:xfrm flipV="1">
                        <a:off x="3054814" y="274225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 flipV="1">
                        <a:off x="3052136" y="2021106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34" name="Group 33"/>
                  <p:cNvGrpSpPr/>
                  <p:nvPr/>
                </p:nvGrpSpPr>
                <p:grpSpPr>
                  <a:xfrm>
                    <a:off x="5278475" y="1830720"/>
                    <a:ext cx="3231594" cy="3672000"/>
                    <a:chOff x="5286216" y="1825877"/>
                    <a:chExt cx="3231594" cy="3672000"/>
                  </a:xfrm>
                </p:grpSpPr>
                <p:cxnSp>
                  <p:nvCxnSpPr>
                    <p:cNvPr id="113" name="Straight Connector 112"/>
                    <p:cNvCxnSpPr/>
                    <p:nvPr/>
                  </p:nvCxnSpPr>
                  <p:spPr>
                    <a:xfrm rot="16200000">
                      <a:off x="6681810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Straight Connector 122"/>
                    <p:cNvCxnSpPr/>
                    <p:nvPr/>
                  </p:nvCxnSpPr>
                  <p:spPr>
                    <a:xfrm rot="16200000">
                      <a:off x="6322744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/>
                    <p:cNvCxnSpPr/>
                    <p:nvPr/>
                  </p:nvCxnSpPr>
                  <p:spPr>
                    <a:xfrm rot="16200000">
                      <a:off x="5963678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 rot="16200000">
                      <a:off x="5604612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16200000">
                      <a:off x="5245546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>
                      <a:off x="4886480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16200000">
                      <a:off x="4527414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16200000">
                      <a:off x="4168348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Straight Connector 135"/>
                    <p:cNvCxnSpPr/>
                    <p:nvPr/>
                  </p:nvCxnSpPr>
                  <p:spPr>
                    <a:xfrm rot="16200000">
                      <a:off x="3809282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Straight Connector 136"/>
                    <p:cNvCxnSpPr/>
                    <p:nvPr/>
                  </p:nvCxnSpPr>
                  <p:spPr>
                    <a:xfrm rot="16200000">
                      <a:off x="3450216" y="3661877"/>
                      <a:ext cx="3672000" cy="0"/>
                    </a:xfrm>
                    <a:prstGeom prst="line">
                      <a:avLst/>
                    </a:prstGeom>
                    <a:ln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029" name="Freeform 1028"/>
                <p:cNvSpPr/>
                <p:nvPr/>
              </p:nvSpPr>
              <p:spPr>
                <a:xfrm>
                  <a:off x="4921250" y="2517093"/>
                  <a:ext cx="3606800" cy="2778807"/>
                </a:xfrm>
                <a:custGeom>
                  <a:avLst/>
                  <a:gdLst>
                    <a:gd name="connsiteX0" fmla="*/ 0 w 3606800"/>
                    <a:gd name="connsiteY0" fmla="*/ 2270807 h 2778807"/>
                    <a:gd name="connsiteX1" fmla="*/ 355600 w 3606800"/>
                    <a:gd name="connsiteY1" fmla="*/ 1915207 h 2778807"/>
                    <a:gd name="connsiteX2" fmla="*/ 717550 w 3606800"/>
                    <a:gd name="connsiteY2" fmla="*/ 753157 h 2778807"/>
                    <a:gd name="connsiteX3" fmla="*/ 1225550 w 3606800"/>
                    <a:gd name="connsiteY3" fmla="*/ 3857 h 2778807"/>
                    <a:gd name="connsiteX4" fmla="*/ 1816100 w 3606800"/>
                    <a:gd name="connsiteY4" fmla="*/ 1064307 h 2778807"/>
                    <a:gd name="connsiteX5" fmla="*/ 2254250 w 3606800"/>
                    <a:gd name="connsiteY5" fmla="*/ 1921557 h 2778807"/>
                    <a:gd name="connsiteX6" fmla="*/ 2755900 w 3606800"/>
                    <a:gd name="connsiteY6" fmla="*/ 2448607 h 2778807"/>
                    <a:gd name="connsiteX7" fmla="*/ 3606800 w 3606800"/>
                    <a:gd name="connsiteY7" fmla="*/ 2778807 h 27788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606800" h="2778807">
                      <a:moveTo>
                        <a:pt x="0" y="2270807"/>
                      </a:moveTo>
                      <a:cubicBezTo>
                        <a:pt x="118004" y="2219478"/>
                        <a:pt x="236008" y="2168149"/>
                        <a:pt x="355600" y="1915207"/>
                      </a:cubicBezTo>
                      <a:cubicBezTo>
                        <a:pt x="475192" y="1662265"/>
                        <a:pt x="572558" y="1071715"/>
                        <a:pt x="717550" y="753157"/>
                      </a:cubicBezTo>
                      <a:cubicBezTo>
                        <a:pt x="862542" y="434599"/>
                        <a:pt x="1042458" y="-48001"/>
                        <a:pt x="1225550" y="3857"/>
                      </a:cubicBezTo>
                      <a:cubicBezTo>
                        <a:pt x="1408642" y="55715"/>
                        <a:pt x="1644650" y="744690"/>
                        <a:pt x="1816100" y="1064307"/>
                      </a:cubicBezTo>
                      <a:cubicBezTo>
                        <a:pt x="1987550" y="1383924"/>
                        <a:pt x="2097617" y="1690840"/>
                        <a:pt x="2254250" y="1921557"/>
                      </a:cubicBezTo>
                      <a:cubicBezTo>
                        <a:pt x="2410883" y="2152274"/>
                        <a:pt x="2530475" y="2305732"/>
                        <a:pt x="2755900" y="2448607"/>
                      </a:cubicBezTo>
                      <a:cubicBezTo>
                        <a:pt x="2981325" y="2591482"/>
                        <a:pt x="3294062" y="2685144"/>
                        <a:pt x="3606800" y="2778807"/>
                      </a:cubicBezTo>
                    </a:path>
                  </a:pathLst>
                </a:custGeom>
                <a:noFill/>
                <a:ln w="254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" name="Oval 5"/>
              <p:cNvSpPr/>
              <p:nvPr/>
            </p:nvSpPr>
            <p:spPr>
              <a:xfrm>
                <a:off x="5074193" y="4549205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345889" y="3900674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6048244" y="2440560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7358069" y="4721047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8437259" y="5223900"/>
                <a:ext cx="144000" cy="144000"/>
              </a:xfrm>
              <a:prstGeom prst="ellipse">
                <a:avLst/>
              </a:prstGeom>
              <a:solidFill>
                <a:srgbClr val="333F48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4946935" y="4199538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936621" y="2112170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112322" y="3590589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348772" y="4358336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D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8132434" y="5201712"/>
              <a:ext cx="400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E</a:t>
              </a:r>
              <a:endParaRPr lang="en-GB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055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259</TotalTime>
  <Words>174</Words>
  <Application>Microsoft Office PowerPoint</Application>
  <PresentationFormat>On-screen Show (4:3)</PresentationFormat>
  <Paragraphs>101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43</cp:revision>
  <dcterms:created xsi:type="dcterms:W3CDTF">2019-02-05T13:18:31Z</dcterms:created>
  <dcterms:modified xsi:type="dcterms:W3CDTF">2019-02-08T10:59:09Z</dcterms:modified>
</cp:coreProperties>
</file>